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uli"/>
      <p:regular r:id="rId41"/>
      <p:bold r:id="rId42"/>
      <p:italic r:id="rId43"/>
      <p:boldItalic r:id="rId44"/>
    </p:embeddedFont>
    <p:embeddedFont>
      <p:font typeface="Muli Regular"/>
      <p:regular r:id="rId45"/>
      <p:bold r:id="rId46"/>
      <p:italic r:id="rId47"/>
      <p:boldItalic r:id="rId48"/>
    </p:embeddedFont>
    <p:embeddedFont>
      <p:font typeface="Lexend Deca"/>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F6A0D17-12DC-497A-8BDB-3D6A8D295D66}">
  <a:tblStyle styleId="{8F6A0D17-12DC-497A-8BDB-3D6A8D295D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479D25E-0EAA-49EE-BE83-48BFAD785C3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uli-bold.fntdata"/><Relationship Id="rId41" Type="http://schemas.openxmlformats.org/officeDocument/2006/relationships/font" Target="fonts/Muli-regular.fntdata"/><Relationship Id="rId44" Type="http://schemas.openxmlformats.org/officeDocument/2006/relationships/font" Target="fonts/Muli-boldItalic.fntdata"/><Relationship Id="rId43" Type="http://schemas.openxmlformats.org/officeDocument/2006/relationships/font" Target="fonts/Muli-italic.fntdata"/><Relationship Id="rId46" Type="http://schemas.openxmlformats.org/officeDocument/2006/relationships/font" Target="fonts/MuliRegular-bold.fntdata"/><Relationship Id="rId45" Type="http://schemas.openxmlformats.org/officeDocument/2006/relationships/font" Target="fonts/MuliRegular-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uliRegular-boldItalic.fntdata"/><Relationship Id="rId47" Type="http://schemas.openxmlformats.org/officeDocument/2006/relationships/font" Target="fonts/MuliRegular-italic.fntdata"/><Relationship Id="rId49" Type="http://schemas.openxmlformats.org/officeDocument/2006/relationships/font" Target="fonts/LexendDec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4495f2fbc_3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4495f2fbc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4495f2fbc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4495f2fb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from scratch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4495f2fbc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4495f2fb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4495f2fbc_3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4495f2fb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4495f2fbc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4495f2f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38f85e620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38f85e6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4495f2fbc_3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4495f2fbc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drop any functionalities, implement any additional functionalities, and/or use any frameworks or external libraries? If so what.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4495f2fbc_3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4495f2fbc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4495f2fbc_3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4495f2fbc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us about the problems you faced tracking your schedule and how you overcame them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4495f2fbc_3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4495f2fbc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us about the problems you faced tracking your schedule and how you overcame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4495f2fbc_3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4495f2fb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4495f2fbc_3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4495f2fbc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4495f2fbc_3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4495f2fb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Regular"/>
                <a:ea typeface="Muli Regular"/>
                <a:cs typeface="Muli Regular"/>
                <a:sym typeface="Muli Regular"/>
              </a:rPr>
              <a:t>“</a:t>
            </a:r>
            <a:endParaRPr sz="7200">
              <a:solidFill>
                <a:schemeClr val="lt1"/>
              </a:solidFill>
              <a:latin typeface="Muli Regular"/>
              <a:ea typeface="Muli Regular"/>
              <a:cs typeface="Muli Regular"/>
              <a:sym typeface="Muli Regular"/>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indent="-381000" lvl="1" marL="9144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indent="-381000" lvl="2" marL="13716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indent="-381000" lvl="3" marL="1828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indent="-381000" lvl="4" marL="2286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indent="-381000" lvl="5" marL="27432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indent="-381000" lvl="6" marL="32004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indent="-381000" lvl="7" marL="36576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indent="-381000" lvl="8" marL="4114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22.gif"/><Relationship Id="rId5" Type="http://schemas.openxmlformats.org/officeDocument/2006/relationships/image" Target="../media/image35.gif"/><Relationship Id="rId6" Type="http://schemas.openxmlformats.org/officeDocument/2006/relationships/image" Target="../media/image3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1.jpg"/><Relationship Id="rId4" Type="http://schemas.openxmlformats.org/officeDocument/2006/relationships/image" Target="../media/image18.png"/><Relationship Id="rId5" Type="http://schemas.openxmlformats.org/officeDocument/2006/relationships/image" Target="../media/image36.png"/><Relationship Id="rId6" Type="http://schemas.openxmlformats.org/officeDocument/2006/relationships/image" Target="../media/image15.pn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www.google.com/sheets/about/"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19.png"/><Relationship Id="rId13" Type="http://schemas.openxmlformats.org/officeDocument/2006/relationships/image" Target="../media/image5.png"/><Relationship Id="rId12" Type="http://schemas.openxmlformats.org/officeDocument/2006/relationships/image" Target="../media/image24.png"/><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3.png"/><Relationship Id="rId15" Type="http://schemas.openxmlformats.org/officeDocument/2006/relationships/image" Target="../media/image4.png"/><Relationship Id="rId14" Type="http://schemas.openxmlformats.org/officeDocument/2006/relationships/image" Target="../media/image6.png"/><Relationship Id="rId17" Type="http://schemas.openxmlformats.org/officeDocument/2006/relationships/image" Target="../media/image25.png"/><Relationship Id="rId16"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14.png"/><Relationship Id="rId18"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www.slidescarnival.com/extra-free-resources-icons-and-maps/?utm_source=templat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twitter.com/googledocs/status/73008724015664332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4.png"/><Relationship Id="rId12" Type="http://schemas.openxmlformats.org/officeDocument/2006/relationships/image" Target="../media/image28.png"/><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14.png"/><Relationship Id="rId5" Type="http://schemas.openxmlformats.org/officeDocument/2006/relationships/image" Target="../media/image33.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SPM Final Presentation</a:t>
            </a:r>
            <a:endParaRPr/>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Git Usage</a:t>
            </a:r>
            <a:endParaRPr/>
          </a:p>
        </p:txBody>
      </p:sp>
      <p:sp>
        <p:nvSpPr>
          <p:cNvPr id="130" name="Google Shape;130;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2"/>
          <p:cNvPicPr preferRelativeResize="0"/>
          <p:nvPr/>
        </p:nvPicPr>
        <p:blipFill>
          <a:blip r:embed="rId3">
            <a:alphaModFix/>
          </a:blip>
          <a:stretch>
            <a:fillRect/>
          </a:stretch>
        </p:blipFill>
        <p:spPr>
          <a:xfrm>
            <a:off x="1627300" y="1207350"/>
            <a:ext cx="6428300" cy="349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Git Usage</a:t>
            </a:r>
            <a:endParaRPr/>
          </a:p>
        </p:txBody>
      </p:sp>
      <p:sp>
        <p:nvSpPr>
          <p:cNvPr id="137" name="Google Shape;137;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3"/>
          <p:cNvPicPr preferRelativeResize="0"/>
          <p:nvPr/>
        </p:nvPicPr>
        <p:blipFill rotWithShape="1">
          <a:blip r:embed="rId3">
            <a:alphaModFix/>
          </a:blip>
          <a:srcRect b="0" l="0" r="0" t="34550"/>
          <a:stretch/>
        </p:blipFill>
        <p:spPr>
          <a:xfrm>
            <a:off x="3527275" y="436800"/>
            <a:ext cx="4379374" cy="426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4"/>
          <p:cNvSpPr txBox="1"/>
          <p:nvPr>
            <p:ph type="title"/>
          </p:nvPr>
        </p:nvSpPr>
        <p:spPr>
          <a:xfrm>
            <a:off x="533400" y="533400"/>
            <a:ext cx="3020100" cy="13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sz="2400"/>
              <a:t>Some</a:t>
            </a:r>
            <a:r>
              <a:rPr b="0" lang="en" sz="2400"/>
              <a:t> takeaways</a:t>
            </a:r>
            <a:endParaRPr sz="2400"/>
          </a:p>
        </p:txBody>
      </p:sp>
      <p:sp>
        <p:nvSpPr>
          <p:cNvPr id="144" name="Google Shape;144;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4"/>
          <p:cNvPicPr preferRelativeResize="0"/>
          <p:nvPr/>
        </p:nvPicPr>
        <p:blipFill>
          <a:blip r:embed="rId4">
            <a:alphaModFix/>
          </a:blip>
          <a:stretch>
            <a:fillRect/>
          </a:stretch>
        </p:blipFill>
        <p:spPr>
          <a:xfrm>
            <a:off x="3868188" y="1662763"/>
            <a:ext cx="1670725" cy="1191750"/>
          </a:xfrm>
          <a:prstGeom prst="rect">
            <a:avLst/>
          </a:prstGeom>
          <a:noFill/>
          <a:ln>
            <a:noFill/>
          </a:ln>
        </p:spPr>
      </p:pic>
      <p:graphicFrame>
        <p:nvGraphicFramePr>
          <p:cNvPr id="146" name="Google Shape;146;p24"/>
          <p:cNvGraphicFramePr/>
          <p:nvPr/>
        </p:nvGraphicFramePr>
        <p:xfrm>
          <a:off x="3868200" y="3160150"/>
          <a:ext cx="3000000" cy="3000000"/>
        </p:xfrm>
        <a:graphic>
          <a:graphicData uri="http://schemas.openxmlformats.org/drawingml/2006/table">
            <a:tbl>
              <a:tblPr>
                <a:noFill/>
                <a:tableStyleId>{8F6A0D17-12DC-497A-8BDB-3D6A8D295D66}</a:tableStyleId>
              </a:tblPr>
              <a:tblGrid>
                <a:gridCol w="1772675"/>
              </a:tblGrid>
              <a:tr h="232350">
                <a:tc>
                  <a:txBody>
                    <a:bodyPr/>
                    <a:lstStyle/>
                    <a:p>
                      <a:pPr indent="0" lvl="0" marL="0" rtl="0" algn="ctr">
                        <a:spcBef>
                          <a:spcPts val="0"/>
                        </a:spcBef>
                        <a:spcAft>
                          <a:spcPts val="0"/>
                        </a:spcAft>
                        <a:buNone/>
                      </a:pPr>
                      <a:r>
                        <a:rPr lang="en" sz="1800">
                          <a:solidFill>
                            <a:schemeClr val="lt1"/>
                          </a:solidFill>
                        </a:rPr>
                        <a:t>Importance of regression testing</a:t>
                      </a:r>
                      <a:endParaRPr/>
                    </a:p>
                  </a:txBody>
                  <a:tcPr marT="91425" marB="91425" marR="91425" marL="91425">
                    <a:gradFill>
                      <a:gsLst>
                        <a:gs pos="0">
                          <a:schemeClr val="accent1"/>
                        </a:gs>
                        <a:gs pos="100000">
                          <a:schemeClr val="dk1"/>
                        </a:gs>
                      </a:gsLst>
                      <a:lin ang="16198662" scaled="0"/>
                    </a:gradFill>
                  </a:tcPr>
                </a:tc>
              </a:tr>
            </a:tbl>
          </a:graphicData>
        </a:graphic>
      </p:graphicFrame>
      <p:pic>
        <p:nvPicPr>
          <p:cNvPr id="147" name="Google Shape;147;p24"/>
          <p:cNvPicPr preferRelativeResize="0"/>
          <p:nvPr/>
        </p:nvPicPr>
        <p:blipFill rotWithShape="1">
          <a:blip r:embed="rId5">
            <a:alphaModFix/>
          </a:blip>
          <a:srcRect b="37651" l="0" r="0" t="0"/>
          <a:stretch/>
        </p:blipFill>
        <p:spPr>
          <a:xfrm>
            <a:off x="6323075" y="1449253"/>
            <a:ext cx="1456825" cy="1618750"/>
          </a:xfrm>
          <a:prstGeom prst="rect">
            <a:avLst/>
          </a:prstGeom>
          <a:noFill/>
          <a:ln>
            <a:noFill/>
          </a:ln>
        </p:spPr>
      </p:pic>
      <p:graphicFrame>
        <p:nvGraphicFramePr>
          <p:cNvPr id="148" name="Google Shape;148;p24"/>
          <p:cNvGraphicFramePr/>
          <p:nvPr/>
        </p:nvGraphicFramePr>
        <p:xfrm>
          <a:off x="6165150" y="3160150"/>
          <a:ext cx="3000000" cy="3000000"/>
        </p:xfrm>
        <a:graphic>
          <a:graphicData uri="http://schemas.openxmlformats.org/drawingml/2006/table">
            <a:tbl>
              <a:tblPr>
                <a:noFill/>
                <a:tableStyleId>{8F6A0D17-12DC-497A-8BDB-3D6A8D295D66}</a:tableStyleId>
              </a:tblPr>
              <a:tblGrid>
                <a:gridCol w="1772675"/>
              </a:tblGrid>
              <a:tr h="735300">
                <a:tc>
                  <a:txBody>
                    <a:bodyPr/>
                    <a:lstStyle/>
                    <a:p>
                      <a:pPr indent="0" lvl="0" marL="0" rtl="0" algn="ctr">
                        <a:spcBef>
                          <a:spcPts val="0"/>
                        </a:spcBef>
                        <a:spcAft>
                          <a:spcPts val="0"/>
                        </a:spcAft>
                        <a:buNone/>
                      </a:pPr>
                      <a:r>
                        <a:rPr lang="en" sz="1800">
                          <a:solidFill>
                            <a:schemeClr val="lt1"/>
                          </a:solidFill>
                        </a:rPr>
                        <a:t>Working as a team</a:t>
                      </a:r>
                      <a:endParaRPr/>
                    </a:p>
                  </a:txBody>
                  <a:tcPr marT="91425" marB="91425" marR="91425" marL="91425">
                    <a:gradFill>
                      <a:gsLst>
                        <a:gs pos="0">
                          <a:schemeClr val="accent1"/>
                        </a:gs>
                        <a:gs pos="100000">
                          <a:schemeClr val="dk1"/>
                        </a:gs>
                      </a:gsLst>
                      <a:lin ang="16198662" scaled="0"/>
                    </a:gradFill>
                  </a:tcPr>
                </a:tc>
              </a:tr>
            </a:tbl>
          </a:graphicData>
        </a:graphic>
      </p:graphicFrame>
      <p:pic>
        <p:nvPicPr>
          <p:cNvPr id="149" name="Google Shape;149;p24"/>
          <p:cNvPicPr preferRelativeResize="0"/>
          <p:nvPr/>
        </p:nvPicPr>
        <p:blipFill>
          <a:blip r:embed="rId6">
            <a:alphaModFix/>
          </a:blip>
          <a:stretch>
            <a:fillRect/>
          </a:stretch>
        </p:blipFill>
        <p:spPr>
          <a:xfrm>
            <a:off x="999450" y="1606175"/>
            <a:ext cx="2286000" cy="1304925"/>
          </a:xfrm>
          <a:prstGeom prst="rect">
            <a:avLst/>
          </a:prstGeom>
          <a:noFill/>
          <a:ln>
            <a:noFill/>
          </a:ln>
        </p:spPr>
      </p:pic>
      <p:graphicFrame>
        <p:nvGraphicFramePr>
          <p:cNvPr id="150" name="Google Shape;150;p24"/>
          <p:cNvGraphicFramePr/>
          <p:nvPr/>
        </p:nvGraphicFramePr>
        <p:xfrm>
          <a:off x="1129600" y="3160150"/>
          <a:ext cx="3000000" cy="3000000"/>
        </p:xfrm>
        <a:graphic>
          <a:graphicData uri="http://schemas.openxmlformats.org/drawingml/2006/table">
            <a:tbl>
              <a:tblPr>
                <a:noFill/>
                <a:tableStyleId>{8F6A0D17-12DC-497A-8BDB-3D6A8D295D66}</a:tableStyleId>
              </a:tblPr>
              <a:tblGrid>
                <a:gridCol w="2025700"/>
              </a:tblGrid>
              <a:tr h="381000">
                <a:tc>
                  <a:txBody>
                    <a:bodyPr/>
                    <a:lstStyle/>
                    <a:p>
                      <a:pPr indent="0" lvl="0" marL="0" rtl="0" algn="ctr">
                        <a:spcBef>
                          <a:spcPts val="0"/>
                        </a:spcBef>
                        <a:spcAft>
                          <a:spcPts val="0"/>
                        </a:spcAft>
                        <a:buNone/>
                      </a:pPr>
                      <a:r>
                        <a:rPr lang="en" sz="1800">
                          <a:solidFill>
                            <a:schemeClr val="lt1"/>
                          </a:solidFill>
                        </a:rPr>
                        <a:t>Importance of scheduling</a:t>
                      </a:r>
                      <a:endParaRPr/>
                    </a:p>
                  </a:txBody>
                  <a:tcPr marT="91425" marB="91425" marR="91425" marL="91425">
                    <a:gradFill>
                      <a:gsLst>
                        <a:gs pos="0">
                          <a:schemeClr val="accent1"/>
                        </a:gs>
                        <a:gs pos="100000">
                          <a:schemeClr val="dk1"/>
                        </a:gs>
                      </a:gsLst>
                      <a:lin ang="16198662" scaled="0"/>
                    </a:gra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25"/>
          <p:cNvSpPr/>
          <p:nvPr/>
        </p:nvSpPr>
        <p:spPr>
          <a:xfrm>
            <a:off x="4310097" y="1222335"/>
            <a:ext cx="4003200" cy="25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uli Regular"/>
                <a:ea typeface="Muli Regular"/>
                <a:cs typeface="Muli Regular"/>
                <a:sym typeface="Muli Regular"/>
              </a:rPr>
              <a:t>Place your screenshot here</a:t>
            </a:r>
            <a:endParaRPr sz="1000">
              <a:solidFill>
                <a:schemeClr val="lt1"/>
              </a:solidFill>
              <a:latin typeface="Muli Regular"/>
              <a:ea typeface="Muli Regular"/>
              <a:cs typeface="Muli Regular"/>
              <a:sym typeface="Muli Regular"/>
            </a:endParaRPr>
          </a:p>
        </p:txBody>
      </p:sp>
      <p:grpSp>
        <p:nvGrpSpPr>
          <p:cNvPr id="157" name="Google Shape;157;p25"/>
          <p:cNvGrpSpPr/>
          <p:nvPr/>
        </p:nvGrpSpPr>
        <p:grpSpPr>
          <a:xfrm>
            <a:off x="3737922" y="1063916"/>
            <a:ext cx="5147174" cy="3015668"/>
            <a:chOff x="1177450" y="241631"/>
            <a:chExt cx="6173152" cy="3616776"/>
          </a:xfrm>
        </p:grpSpPr>
        <p:sp>
          <p:nvSpPr>
            <p:cNvPr id="158" name="Google Shape;158;p25"/>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5"/>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25"/>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25"/>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2" name="Google Shape;162;p25"/>
          <p:cNvSpPr txBox="1"/>
          <p:nvPr>
            <p:ph idx="4294967295" type="body"/>
          </p:nvPr>
        </p:nvSpPr>
        <p:spPr>
          <a:xfrm>
            <a:off x="554825" y="4079575"/>
            <a:ext cx="1850100" cy="8319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a:solidFill>
                  <a:srgbClr val="FFFFFF"/>
                </a:solidFill>
                <a:latin typeface="Lexend Deca"/>
                <a:ea typeface="Lexend Deca"/>
                <a:cs typeface="Lexend Deca"/>
                <a:sym typeface="Lexend Deca"/>
              </a:rPr>
              <a:t>BIOS</a:t>
            </a:r>
            <a:endParaRPr>
              <a:solidFill>
                <a:srgbClr val="FFFFFF"/>
              </a:solidFill>
              <a:latin typeface="Lexend Deca"/>
              <a:ea typeface="Lexend Deca"/>
              <a:cs typeface="Lexend Deca"/>
              <a:sym typeface="Lexend Deca"/>
            </a:endParaRPr>
          </a:p>
          <a:p>
            <a:pPr indent="0" lvl="0" marL="0" rtl="0" algn="l">
              <a:spcBef>
                <a:spcPts val="600"/>
              </a:spcBef>
              <a:spcAft>
                <a:spcPts val="0"/>
              </a:spcAft>
              <a:buNone/>
            </a:pPr>
            <a:r>
              <a:rPr lang="en" sz="1400">
                <a:solidFill>
                  <a:srgbClr val="FFFFFF"/>
                </a:solidFill>
              </a:rPr>
              <a:t>Student User Page</a:t>
            </a:r>
            <a:endParaRPr sz="1400">
              <a:solidFill>
                <a:srgbClr val="FFFFFF"/>
              </a:solidFill>
            </a:endParaRPr>
          </a:p>
          <a:p>
            <a:pPr indent="0" lvl="0" marL="0" rtl="0" algn="l">
              <a:spcBef>
                <a:spcPts val="600"/>
              </a:spcBef>
              <a:spcAft>
                <a:spcPts val="0"/>
              </a:spcAft>
              <a:buNone/>
            </a:pPr>
            <a:r>
              <a:t/>
            </a:r>
            <a:endParaRPr sz="1800"/>
          </a:p>
        </p:txBody>
      </p:sp>
      <p:pic>
        <p:nvPicPr>
          <p:cNvPr id="163" name="Google Shape;163;p25"/>
          <p:cNvPicPr preferRelativeResize="0"/>
          <p:nvPr/>
        </p:nvPicPr>
        <p:blipFill>
          <a:blip r:embed="rId3">
            <a:alphaModFix/>
          </a:blip>
          <a:stretch>
            <a:fillRect/>
          </a:stretch>
        </p:blipFill>
        <p:spPr>
          <a:xfrm>
            <a:off x="4310100" y="1211025"/>
            <a:ext cx="4003200" cy="2549100"/>
          </a:xfrm>
          <a:prstGeom prst="rect">
            <a:avLst/>
          </a:prstGeom>
          <a:noFill/>
          <a:ln>
            <a:noFill/>
          </a:ln>
        </p:spPr>
      </p:pic>
      <p:sp>
        <p:nvSpPr>
          <p:cNvPr id="164" name="Google Shape;164;p25"/>
          <p:cNvSpPr txBox="1"/>
          <p:nvPr>
            <p:ph idx="4294967295" type="body"/>
          </p:nvPr>
        </p:nvSpPr>
        <p:spPr>
          <a:xfrm>
            <a:off x="554825" y="1616925"/>
            <a:ext cx="2537700" cy="17373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a:latin typeface="Lexend Deca"/>
                <a:ea typeface="Lexend Deca"/>
                <a:cs typeface="Lexend Deca"/>
                <a:sym typeface="Lexend Deca"/>
              </a:rPr>
              <a:t>Taking something from start to end</a:t>
            </a:r>
            <a:endParaRPr/>
          </a:p>
          <a:p>
            <a:pPr indent="0" lvl="0" marL="0" rtl="0" algn="l">
              <a:spcBef>
                <a:spcPts val="600"/>
              </a:spcBef>
              <a:spcAft>
                <a:spcPts val="0"/>
              </a:spcAft>
              <a:buNone/>
            </a:pPr>
            <a:r>
              <a:t/>
            </a:r>
            <a:endParaRPr sz="1800"/>
          </a:p>
        </p:txBody>
      </p:sp>
      <p:sp>
        <p:nvSpPr>
          <p:cNvPr id="165" name="Google Shape;165;p25"/>
          <p:cNvSpPr txBox="1"/>
          <p:nvPr>
            <p:ph idx="4294967295" type="title"/>
          </p:nvPr>
        </p:nvSpPr>
        <p:spPr>
          <a:xfrm>
            <a:off x="533400" y="533400"/>
            <a:ext cx="3020100" cy="13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sz="2400"/>
              <a:t>Main Takeaway</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6"/>
          <p:cNvSpPr txBox="1"/>
          <p:nvPr>
            <p:ph type="title"/>
          </p:nvPr>
        </p:nvSpPr>
        <p:spPr>
          <a:xfrm>
            <a:off x="533400" y="533400"/>
            <a:ext cx="30201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we rolled </a:t>
            </a:r>
            <a:endParaRPr/>
          </a:p>
        </p:txBody>
      </p:sp>
      <p:sp>
        <p:nvSpPr>
          <p:cNvPr id="171" name="Google Shape;171;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2" name="Google Shape;172;p26"/>
          <p:cNvGraphicFramePr/>
          <p:nvPr/>
        </p:nvGraphicFramePr>
        <p:xfrm>
          <a:off x="952500" y="1591150"/>
          <a:ext cx="3000000" cy="3000000"/>
        </p:xfrm>
        <a:graphic>
          <a:graphicData uri="http://schemas.openxmlformats.org/drawingml/2006/table">
            <a:tbl>
              <a:tblPr>
                <a:noFill/>
                <a:tableStyleId>{8F6A0D17-12DC-497A-8BDB-3D6A8D295D66}</a:tableStyleId>
              </a:tblPr>
              <a:tblGrid>
                <a:gridCol w="2413000"/>
                <a:gridCol w="2413000"/>
                <a:gridCol w="2413000"/>
              </a:tblGrid>
              <a:tr h="384750">
                <a:tc>
                  <a:txBody>
                    <a:bodyPr/>
                    <a:lstStyle/>
                    <a:p>
                      <a:pPr indent="0" lvl="0" marL="0" rtl="0" algn="l">
                        <a:spcBef>
                          <a:spcPts val="0"/>
                        </a:spcBef>
                        <a:spcAft>
                          <a:spcPts val="0"/>
                        </a:spcAft>
                        <a:buNone/>
                      </a:pPr>
                      <a:r>
                        <a:rPr b="1" lang="en" sz="1800">
                          <a:solidFill>
                            <a:schemeClr val="lt1"/>
                          </a:solidFill>
                        </a:rPr>
                        <a:t>Conflict</a:t>
                      </a:r>
                      <a:endParaRPr b="1" sz="1800">
                        <a:solidFill>
                          <a:schemeClr val="lt1"/>
                        </a:solidFill>
                      </a:endParaRPr>
                    </a:p>
                  </a:txBody>
                  <a:tcPr marT="91425" marB="91425" marR="91425" marL="91425">
                    <a:gradFill>
                      <a:gsLst>
                        <a:gs pos="0">
                          <a:schemeClr val="accent1"/>
                        </a:gs>
                        <a:gs pos="100000">
                          <a:schemeClr val="dk1"/>
                        </a:gs>
                      </a:gsLst>
                      <a:lin ang="16198662" scaled="0"/>
                    </a:gradFill>
                  </a:tcPr>
                </a:tc>
                <a:tc>
                  <a:txBody>
                    <a:bodyPr/>
                    <a:lstStyle/>
                    <a:p>
                      <a:pPr indent="0" lvl="0" marL="0" rtl="0" algn="l">
                        <a:spcBef>
                          <a:spcPts val="0"/>
                        </a:spcBef>
                        <a:spcAft>
                          <a:spcPts val="0"/>
                        </a:spcAft>
                        <a:buNone/>
                      </a:pPr>
                      <a:r>
                        <a:rPr b="1" lang="en" sz="1800">
                          <a:solidFill>
                            <a:schemeClr val="lt1"/>
                          </a:solidFill>
                        </a:rPr>
                        <a:t>Root Cause</a:t>
                      </a:r>
                      <a:endParaRPr/>
                    </a:p>
                  </a:txBody>
                  <a:tcPr marT="91425" marB="91425" marR="91425" marL="91425">
                    <a:gradFill>
                      <a:gsLst>
                        <a:gs pos="0">
                          <a:schemeClr val="accent1"/>
                        </a:gs>
                        <a:gs pos="100000">
                          <a:schemeClr val="dk1"/>
                        </a:gs>
                      </a:gsLst>
                      <a:lin ang="16198662" scaled="0"/>
                    </a:gradFill>
                  </a:tcPr>
                </a:tc>
                <a:tc>
                  <a:txBody>
                    <a:bodyPr/>
                    <a:lstStyle/>
                    <a:p>
                      <a:pPr indent="0" lvl="0" marL="0" rtl="0" algn="l">
                        <a:spcBef>
                          <a:spcPts val="0"/>
                        </a:spcBef>
                        <a:spcAft>
                          <a:spcPts val="0"/>
                        </a:spcAft>
                        <a:buNone/>
                      </a:pPr>
                      <a:r>
                        <a:rPr b="1" lang="en" sz="1800">
                          <a:solidFill>
                            <a:schemeClr val="lt1"/>
                          </a:solidFill>
                        </a:rPr>
                        <a:t>Resolution</a:t>
                      </a:r>
                      <a:endParaRPr/>
                    </a:p>
                  </a:txBody>
                  <a:tcPr marT="91425" marB="91425" marR="91425" marL="91425">
                    <a:gradFill>
                      <a:gsLst>
                        <a:gs pos="0">
                          <a:schemeClr val="accent1"/>
                        </a:gs>
                        <a:gs pos="100000">
                          <a:schemeClr val="dk1"/>
                        </a:gs>
                      </a:gsLst>
                      <a:lin ang="16198662" scaled="0"/>
                    </a:gradFill>
                  </a:tcPr>
                </a:tc>
              </a:tr>
              <a:tr h="381000">
                <a:tc>
                  <a:txBody>
                    <a:bodyPr/>
                    <a:lstStyle/>
                    <a:p>
                      <a:pPr indent="0" lvl="0" marL="0" rtl="0" algn="l">
                        <a:spcBef>
                          <a:spcPts val="0"/>
                        </a:spcBef>
                        <a:spcAft>
                          <a:spcPts val="0"/>
                        </a:spcAft>
                        <a:buNone/>
                      </a:pPr>
                      <a:r>
                        <a:rPr lang="en" sz="1800">
                          <a:solidFill>
                            <a:schemeClr val="lt1"/>
                          </a:solidFill>
                        </a:rPr>
                        <a:t>Not enough time for testing and debugging</a:t>
                      </a:r>
                      <a:endParaRPr/>
                    </a:p>
                  </a:txBody>
                  <a:tcPr marT="91425" marB="91425" marR="91425" marL="91425">
                    <a:gradFill>
                      <a:gsLst>
                        <a:gs pos="0">
                          <a:schemeClr val="accent1"/>
                        </a:gs>
                        <a:gs pos="100000">
                          <a:schemeClr val="dk1"/>
                        </a:gs>
                      </a:gsLst>
                      <a:lin ang="16198662" scaled="0"/>
                    </a:gradFill>
                  </a:tcPr>
                </a:tc>
                <a:tc>
                  <a:txBody>
                    <a:bodyPr/>
                    <a:lstStyle/>
                    <a:p>
                      <a:pPr indent="0" lvl="0" marL="0" rtl="0" algn="l">
                        <a:spcBef>
                          <a:spcPts val="0"/>
                        </a:spcBef>
                        <a:spcAft>
                          <a:spcPts val="0"/>
                        </a:spcAft>
                        <a:buNone/>
                      </a:pPr>
                      <a:r>
                        <a:rPr lang="en" sz="1800">
                          <a:solidFill>
                            <a:schemeClr val="lt1"/>
                          </a:solidFill>
                        </a:rPr>
                        <a:t>Too much time spent on coding</a:t>
                      </a:r>
                      <a:endParaRPr/>
                    </a:p>
                  </a:txBody>
                  <a:tcPr marT="91425" marB="91425" marR="91425" marL="91425">
                    <a:gradFill>
                      <a:gsLst>
                        <a:gs pos="0">
                          <a:schemeClr val="accent1"/>
                        </a:gs>
                        <a:gs pos="100000">
                          <a:schemeClr val="dk1"/>
                        </a:gs>
                      </a:gsLst>
                      <a:lin ang="16198662" scaled="0"/>
                    </a:gradFill>
                  </a:tcPr>
                </a:tc>
                <a:tc>
                  <a:txBody>
                    <a:bodyPr/>
                    <a:lstStyle/>
                    <a:p>
                      <a:pPr indent="0" lvl="0" marL="0" rtl="0" algn="l">
                        <a:spcBef>
                          <a:spcPts val="0"/>
                        </a:spcBef>
                        <a:spcAft>
                          <a:spcPts val="0"/>
                        </a:spcAft>
                        <a:buNone/>
                      </a:pPr>
                      <a:r>
                        <a:rPr lang="en" sz="1800">
                          <a:solidFill>
                            <a:schemeClr val="lt1"/>
                          </a:solidFill>
                        </a:rPr>
                        <a:t>Schedule buffer time, effective task allocation</a:t>
                      </a:r>
                      <a:endParaRPr/>
                    </a:p>
                  </a:txBody>
                  <a:tcPr marT="91425" marB="91425" marR="91425" marL="91425">
                    <a:gradFill>
                      <a:gsLst>
                        <a:gs pos="0">
                          <a:schemeClr val="accent1"/>
                        </a:gs>
                        <a:gs pos="100000">
                          <a:schemeClr val="dk1"/>
                        </a:gs>
                      </a:gsLst>
                      <a:lin ang="16198662" scaled="0"/>
                    </a:gradFill>
                  </a:tcPr>
                </a:tc>
              </a:tr>
              <a:tr h="381000">
                <a:tc>
                  <a:txBody>
                    <a:bodyPr/>
                    <a:lstStyle/>
                    <a:p>
                      <a:pPr indent="0" lvl="0" marL="0" rtl="0" algn="l">
                        <a:spcBef>
                          <a:spcPts val="0"/>
                        </a:spcBef>
                        <a:spcAft>
                          <a:spcPts val="0"/>
                        </a:spcAft>
                        <a:buNone/>
                      </a:pPr>
                      <a:r>
                        <a:rPr lang="en" sz="1800">
                          <a:solidFill>
                            <a:schemeClr val="lt1"/>
                          </a:solidFill>
                        </a:rPr>
                        <a:t>Not always full attendance during meetings</a:t>
                      </a:r>
                      <a:endParaRPr/>
                    </a:p>
                  </a:txBody>
                  <a:tcPr marT="91425" marB="91425" marR="91425" marL="91425">
                    <a:gradFill>
                      <a:gsLst>
                        <a:gs pos="0">
                          <a:schemeClr val="accent1"/>
                        </a:gs>
                        <a:gs pos="100000">
                          <a:schemeClr val="dk1"/>
                        </a:gs>
                      </a:gsLst>
                      <a:lin ang="16198662" scaled="0"/>
                    </a:gradFill>
                  </a:tcPr>
                </a:tc>
                <a:tc>
                  <a:txBody>
                    <a:bodyPr/>
                    <a:lstStyle/>
                    <a:p>
                      <a:pPr indent="0" lvl="0" marL="0" rtl="0" algn="l">
                        <a:spcBef>
                          <a:spcPts val="0"/>
                        </a:spcBef>
                        <a:spcAft>
                          <a:spcPts val="0"/>
                        </a:spcAft>
                        <a:buNone/>
                      </a:pPr>
                      <a:r>
                        <a:rPr lang="en" sz="1800">
                          <a:solidFill>
                            <a:schemeClr val="lt1"/>
                          </a:solidFill>
                        </a:rPr>
                        <a:t>Many concurrent projects</a:t>
                      </a:r>
                      <a:endParaRPr/>
                    </a:p>
                  </a:txBody>
                  <a:tcPr marT="91425" marB="91425" marR="91425" marL="91425">
                    <a:gradFill>
                      <a:gsLst>
                        <a:gs pos="0">
                          <a:schemeClr val="accent1"/>
                        </a:gs>
                        <a:gs pos="100000">
                          <a:schemeClr val="dk1"/>
                        </a:gs>
                      </a:gsLst>
                      <a:lin ang="16198662" scaled="0"/>
                    </a:gradFill>
                  </a:tcPr>
                </a:tc>
                <a:tc>
                  <a:txBody>
                    <a:bodyPr/>
                    <a:lstStyle/>
                    <a:p>
                      <a:pPr indent="0" lvl="0" marL="0" rtl="0" algn="l">
                        <a:spcBef>
                          <a:spcPts val="0"/>
                        </a:spcBef>
                        <a:spcAft>
                          <a:spcPts val="0"/>
                        </a:spcAft>
                        <a:buNone/>
                      </a:pPr>
                      <a:r>
                        <a:rPr lang="en" sz="1800">
                          <a:solidFill>
                            <a:schemeClr val="lt1"/>
                          </a:solidFill>
                        </a:rPr>
                        <a:t>Effective task allocation, team accountability</a:t>
                      </a:r>
                      <a:endParaRPr/>
                    </a:p>
                  </a:txBody>
                  <a:tcPr marT="91425" marB="91425" marR="91425" marL="91425">
                    <a:gradFill>
                      <a:gsLst>
                        <a:gs pos="0">
                          <a:schemeClr val="accent1"/>
                        </a:gs>
                        <a:gs pos="100000">
                          <a:schemeClr val="dk1"/>
                        </a:gs>
                      </a:gsLst>
                      <a:lin ang="16198662" scaled="0"/>
                    </a:gra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7"/>
          <p:cNvSpPr txBox="1"/>
          <p:nvPr>
            <p:ph type="title"/>
          </p:nvPr>
        </p:nvSpPr>
        <p:spPr>
          <a:xfrm>
            <a:off x="533400" y="533400"/>
            <a:ext cx="6037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sz="2400"/>
              <a:t>Fun Facts about us</a:t>
            </a:r>
            <a:endParaRPr sz="2400"/>
          </a:p>
        </p:txBody>
      </p:sp>
      <p:sp>
        <p:nvSpPr>
          <p:cNvPr id="178" name="Google Shape;178;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27"/>
          <p:cNvPicPr preferRelativeResize="0"/>
          <p:nvPr/>
        </p:nvPicPr>
        <p:blipFill>
          <a:blip r:embed="rId4">
            <a:alphaModFix/>
          </a:blip>
          <a:stretch>
            <a:fillRect/>
          </a:stretch>
        </p:blipFill>
        <p:spPr>
          <a:xfrm>
            <a:off x="533400" y="3001200"/>
            <a:ext cx="3710257" cy="1889426"/>
          </a:xfrm>
          <a:prstGeom prst="rect">
            <a:avLst/>
          </a:prstGeom>
          <a:noFill/>
          <a:ln>
            <a:noFill/>
          </a:ln>
        </p:spPr>
      </p:pic>
      <p:pic>
        <p:nvPicPr>
          <p:cNvPr id="180" name="Google Shape;180;p27"/>
          <p:cNvPicPr preferRelativeResize="0"/>
          <p:nvPr/>
        </p:nvPicPr>
        <p:blipFill>
          <a:blip r:embed="rId5">
            <a:alphaModFix/>
          </a:blip>
          <a:stretch>
            <a:fillRect/>
          </a:stretch>
        </p:blipFill>
        <p:spPr>
          <a:xfrm>
            <a:off x="612149" y="1092250"/>
            <a:ext cx="3968903" cy="2148861"/>
          </a:xfrm>
          <a:prstGeom prst="rect">
            <a:avLst/>
          </a:prstGeom>
          <a:noFill/>
          <a:ln>
            <a:noFill/>
          </a:ln>
        </p:spPr>
      </p:pic>
      <p:pic>
        <p:nvPicPr>
          <p:cNvPr id="181" name="Google Shape;181;p27"/>
          <p:cNvPicPr preferRelativeResize="0"/>
          <p:nvPr/>
        </p:nvPicPr>
        <p:blipFill>
          <a:blip r:embed="rId6">
            <a:alphaModFix/>
          </a:blip>
          <a:stretch>
            <a:fillRect/>
          </a:stretch>
        </p:blipFill>
        <p:spPr>
          <a:xfrm>
            <a:off x="4243650" y="533400"/>
            <a:ext cx="4398851" cy="4334626"/>
          </a:xfrm>
          <a:prstGeom prst="rect">
            <a:avLst/>
          </a:prstGeom>
          <a:noFill/>
          <a:ln>
            <a:noFill/>
          </a:ln>
        </p:spPr>
      </p:pic>
      <p:pic>
        <p:nvPicPr>
          <p:cNvPr id="182" name="Google Shape;182;p27"/>
          <p:cNvPicPr preferRelativeResize="0"/>
          <p:nvPr/>
        </p:nvPicPr>
        <p:blipFill rotWithShape="1">
          <a:blip r:embed="rId7">
            <a:alphaModFix/>
          </a:blip>
          <a:srcRect b="0" l="0" r="0" t="0"/>
          <a:stretch/>
        </p:blipFill>
        <p:spPr>
          <a:xfrm>
            <a:off x="5993200" y="476100"/>
            <a:ext cx="2420000" cy="161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8"/>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189" name="Google Shape;189;p28"/>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We had fun!</a:t>
            </a:r>
            <a:endParaRPr sz="1800"/>
          </a:p>
        </p:txBody>
      </p:sp>
      <p:pic>
        <p:nvPicPr>
          <p:cNvPr id="190" name="Google Shape;190;p28"/>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191" name="Google Shape;191;p28"/>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192" name="Google Shape;192;p28"/>
          <p:cNvPicPr preferRelativeResize="0"/>
          <p:nvPr/>
        </p:nvPicPr>
        <p:blipFill>
          <a:blip r:embed="rId5">
            <a:alphaModFix/>
          </a:blip>
          <a:stretch>
            <a:fillRect/>
          </a:stretch>
        </p:blipFill>
        <p:spPr>
          <a:xfrm>
            <a:off x="4946909" y="581600"/>
            <a:ext cx="1279700" cy="1498275"/>
          </a:xfrm>
          <a:prstGeom prst="rect">
            <a:avLst/>
          </a:prstGeom>
          <a:noFill/>
          <a:ln>
            <a:noFill/>
          </a:ln>
        </p:spPr>
      </p:pic>
      <p:sp>
        <p:nvSpPr>
          <p:cNvPr id="193" name="Google Shape;193;p28"/>
          <p:cNvSpPr txBox="1"/>
          <p:nvPr/>
        </p:nvSpPr>
        <p:spPr>
          <a:xfrm>
            <a:off x="6565550" y="527225"/>
            <a:ext cx="2199000" cy="14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1C232"/>
                </a:solidFil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29"/>
          <p:cNvSpPr txBox="1"/>
          <p:nvPr/>
        </p:nvSpPr>
        <p:spPr>
          <a:xfrm>
            <a:off x="1594725" y="1402500"/>
            <a:ext cx="6885900" cy="13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Regular"/>
                <a:ea typeface="Muli Regular"/>
                <a:cs typeface="Muli Regular"/>
                <a:sym typeface="Muli Regular"/>
              </a:rPr>
              <a:t>This is the end</a:t>
            </a:r>
            <a:endParaRPr>
              <a:latin typeface="Muli Regular"/>
              <a:ea typeface="Muli Regular"/>
              <a:cs typeface="Muli Regular"/>
              <a:sym typeface="Muli Regul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0"/>
          <p:cNvSpPr txBox="1"/>
          <p:nvPr>
            <p:ph idx="1" type="body"/>
          </p:nvPr>
        </p:nvSpPr>
        <p:spPr>
          <a:xfrm>
            <a:off x="580550" y="4406300"/>
            <a:ext cx="6135900" cy="5196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
              <a:t>You can insert graphs from </a:t>
            </a:r>
            <a:r>
              <a:rPr lang="en" u="sng">
                <a:solidFill>
                  <a:schemeClr val="hlink"/>
                </a:solidFill>
                <a:hlinkClick r:id="rId3"/>
              </a:rPr>
              <a:t>Google Sheets</a:t>
            </a:r>
            <a:endParaRPr/>
          </a:p>
        </p:txBody>
      </p:sp>
      <p:sp>
        <p:nvSpPr>
          <p:cNvPr id="205" name="Google Shape;205;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30" title="Chart"/>
          <p:cNvPicPr preferRelativeResize="0"/>
          <p:nvPr/>
        </p:nvPicPr>
        <p:blipFill>
          <a:blip r:embed="rId4">
            <a:alphaModFix/>
          </a:blip>
          <a:stretch>
            <a:fillRect/>
          </a:stretch>
        </p:blipFill>
        <p:spPr>
          <a:xfrm>
            <a:off x="580550" y="591400"/>
            <a:ext cx="5823652" cy="3313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580550" y="205975"/>
            <a:ext cx="7989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Use diagrams to explain your ideas</a:t>
            </a:r>
            <a:endParaRPr/>
          </a:p>
        </p:txBody>
      </p:sp>
      <p:sp>
        <p:nvSpPr>
          <p:cNvPr id="212" name="Google Shape;212;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1"/>
          <p:cNvSpPr/>
          <p:nvPr/>
        </p:nvSpPr>
        <p:spPr>
          <a:xfrm>
            <a:off x="5070938"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14" name="Google Shape;214;p31"/>
          <p:cNvSpPr/>
          <p:nvPr/>
        </p:nvSpPr>
        <p:spPr>
          <a:xfrm>
            <a:off x="6819981"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15" name="Google Shape;215;p31"/>
          <p:cNvSpPr/>
          <p:nvPr/>
        </p:nvSpPr>
        <p:spPr>
          <a:xfrm>
            <a:off x="1570768"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16" name="Google Shape;216;p31"/>
          <p:cNvSpPr/>
          <p:nvPr/>
        </p:nvSpPr>
        <p:spPr>
          <a:xfrm>
            <a:off x="1569579"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17" name="Google Shape;217;p31"/>
          <p:cNvSpPr/>
          <p:nvPr/>
        </p:nvSpPr>
        <p:spPr>
          <a:xfrm>
            <a:off x="1569579"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li Regular"/>
                <a:ea typeface="Muli Regular"/>
                <a:cs typeface="Muli Regular"/>
                <a:sym typeface="Muli Regular"/>
              </a:rPr>
              <a:t>   </a:t>
            </a:r>
            <a:endParaRPr>
              <a:solidFill>
                <a:schemeClr val="lt1"/>
              </a:solidFill>
              <a:latin typeface="Muli Regular"/>
              <a:ea typeface="Muli Regular"/>
              <a:cs typeface="Muli Regular"/>
              <a:sym typeface="Muli Regular"/>
            </a:endParaRPr>
          </a:p>
        </p:txBody>
      </p:sp>
      <p:sp>
        <p:nvSpPr>
          <p:cNvPr id="218" name="Google Shape;218;p31"/>
          <p:cNvSpPr/>
          <p:nvPr/>
        </p:nvSpPr>
        <p:spPr>
          <a:xfrm>
            <a:off x="1569579"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19" name="Google Shape;219;p31"/>
          <p:cNvSpPr/>
          <p:nvPr/>
        </p:nvSpPr>
        <p:spPr>
          <a:xfrm>
            <a:off x="1569579"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20" name="Google Shape;220;p31"/>
          <p:cNvSpPr/>
          <p:nvPr/>
        </p:nvSpPr>
        <p:spPr>
          <a:xfrm>
            <a:off x="3320625"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21" name="Google Shape;221;p31"/>
          <p:cNvSpPr/>
          <p:nvPr/>
        </p:nvSpPr>
        <p:spPr>
          <a:xfrm>
            <a:off x="3319436"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22" name="Google Shape;222;p31"/>
          <p:cNvSpPr/>
          <p:nvPr/>
        </p:nvSpPr>
        <p:spPr>
          <a:xfrm>
            <a:off x="3319436"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23" name="Google Shape;223;p31"/>
          <p:cNvSpPr/>
          <p:nvPr/>
        </p:nvSpPr>
        <p:spPr>
          <a:xfrm>
            <a:off x="3319436"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24" name="Google Shape;224;p31"/>
          <p:cNvSpPr/>
          <p:nvPr/>
        </p:nvSpPr>
        <p:spPr>
          <a:xfrm>
            <a:off x="3320753"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25" name="Google Shape;225;p31"/>
          <p:cNvSpPr/>
          <p:nvPr/>
        </p:nvSpPr>
        <p:spPr>
          <a:xfrm>
            <a:off x="1571766" y="1427625"/>
            <a:ext cx="17487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Regular"/>
                <a:ea typeface="Muli Regular"/>
                <a:cs typeface="Muli Regular"/>
                <a:sym typeface="Muli Regular"/>
              </a:rPr>
              <a:t>Q1</a:t>
            </a:r>
            <a:endParaRPr sz="800">
              <a:solidFill>
                <a:schemeClr val="lt1"/>
              </a:solidFill>
              <a:latin typeface="Muli Regular"/>
              <a:ea typeface="Muli Regular"/>
              <a:cs typeface="Muli Regular"/>
              <a:sym typeface="Muli Regular"/>
            </a:endParaRPr>
          </a:p>
        </p:txBody>
      </p:sp>
      <p:sp>
        <p:nvSpPr>
          <p:cNvPr id="226" name="Google Shape;226;p31"/>
          <p:cNvSpPr/>
          <p:nvPr/>
        </p:nvSpPr>
        <p:spPr>
          <a:xfrm>
            <a:off x="1571766" y="1735103"/>
            <a:ext cx="5823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227" name="Google Shape;227;p31"/>
          <p:cNvSpPr/>
          <p:nvPr/>
        </p:nvSpPr>
        <p:spPr>
          <a:xfrm>
            <a:off x="2154670" y="1735103"/>
            <a:ext cx="5823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228" name="Google Shape;228;p31"/>
          <p:cNvSpPr/>
          <p:nvPr/>
        </p:nvSpPr>
        <p:spPr>
          <a:xfrm>
            <a:off x="2737574" y="1735103"/>
            <a:ext cx="5823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229" name="Google Shape;229;p31"/>
          <p:cNvSpPr/>
          <p:nvPr/>
        </p:nvSpPr>
        <p:spPr>
          <a:xfrm>
            <a:off x="3321627" y="1427625"/>
            <a:ext cx="17487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Regular"/>
                <a:ea typeface="Muli Regular"/>
                <a:cs typeface="Muli Regular"/>
                <a:sym typeface="Muli Regular"/>
              </a:rPr>
              <a:t>Q2</a:t>
            </a:r>
            <a:endParaRPr sz="800">
              <a:solidFill>
                <a:schemeClr val="lt1"/>
              </a:solidFill>
              <a:latin typeface="Muli Regular"/>
              <a:ea typeface="Muli Regular"/>
              <a:cs typeface="Muli Regular"/>
              <a:sym typeface="Muli Regular"/>
            </a:endParaRPr>
          </a:p>
        </p:txBody>
      </p:sp>
      <p:sp>
        <p:nvSpPr>
          <p:cNvPr id="230" name="Google Shape;230;p31"/>
          <p:cNvSpPr/>
          <p:nvPr/>
        </p:nvSpPr>
        <p:spPr>
          <a:xfrm>
            <a:off x="3321627" y="1735103"/>
            <a:ext cx="5823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231" name="Google Shape;231;p31"/>
          <p:cNvSpPr/>
          <p:nvPr/>
        </p:nvSpPr>
        <p:spPr>
          <a:xfrm>
            <a:off x="3904531" y="1735103"/>
            <a:ext cx="5823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232" name="Google Shape;232;p31"/>
          <p:cNvSpPr/>
          <p:nvPr/>
        </p:nvSpPr>
        <p:spPr>
          <a:xfrm>
            <a:off x="4487435" y="1735103"/>
            <a:ext cx="5823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233" name="Google Shape;233;p31"/>
          <p:cNvSpPr/>
          <p:nvPr/>
        </p:nvSpPr>
        <p:spPr>
          <a:xfrm>
            <a:off x="5070810"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34" name="Google Shape;234;p31"/>
          <p:cNvSpPr/>
          <p:nvPr/>
        </p:nvSpPr>
        <p:spPr>
          <a:xfrm>
            <a:off x="5070938"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35" name="Google Shape;235;p31"/>
          <p:cNvSpPr/>
          <p:nvPr/>
        </p:nvSpPr>
        <p:spPr>
          <a:xfrm>
            <a:off x="5070938"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36" name="Google Shape;236;p31"/>
          <p:cNvSpPr/>
          <p:nvPr/>
        </p:nvSpPr>
        <p:spPr>
          <a:xfrm>
            <a:off x="5070938"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37" name="Google Shape;237;p31"/>
          <p:cNvSpPr/>
          <p:nvPr/>
        </p:nvSpPr>
        <p:spPr>
          <a:xfrm>
            <a:off x="5071812" y="1427625"/>
            <a:ext cx="17487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Regular"/>
                <a:ea typeface="Muli Regular"/>
                <a:cs typeface="Muli Regular"/>
                <a:sym typeface="Muli Regular"/>
              </a:rPr>
              <a:t>Q3</a:t>
            </a:r>
            <a:endParaRPr sz="800">
              <a:solidFill>
                <a:schemeClr val="lt1"/>
              </a:solidFill>
              <a:latin typeface="Muli Regular"/>
              <a:ea typeface="Muli Regular"/>
              <a:cs typeface="Muli Regular"/>
              <a:sym typeface="Muli Regular"/>
            </a:endParaRPr>
          </a:p>
        </p:txBody>
      </p:sp>
      <p:sp>
        <p:nvSpPr>
          <p:cNvPr id="238" name="Google Shape;238;p31"/>
          <p:cNvSpPr/>
          <p:nvPr/>
        </p:nvSpPr>
        <p:spPr>
          <a:xfrm>
            <a:off x="5071812" y="1735103"/>
            <a:ext cx="5823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239" name="Google Shape;239;p31"/>
          <p:cNvSpPr/>
          <p:nvPr/>
        </p:nvSpPr>
        <p:spPr>
          <a:xfrm>
            <a:off x="5654716" y="1735103"/>
            <a:ext cx="5823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240" name="Google Shape;240;p31"/>
          <p:cNvSpPr/>
          <p:nvPr/>
        </p:nvSpPr>
        <p:spPr>
          <a:xfrm>
            <a:off x="6237620" y="1735103"/>
            <a:ext cx="5823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241" name="Google Shape;241;p31"/>
          <p:cNvSpPr/>
          <p:nvPr/>
        </p:nvSpPr>
        <p:spPr>
          <a:xfrm>
            <a:off x="6819981"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42" name="Google Shape;242;p31"/>
          <p:cNvSpPr/>
          <p:nvPr/>
        </p:nvSpPr>
        <p:spPr>
          <a:xfrm>
            <a:off x="6820110"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43" name="Google Shape;243;p31"/>
          <p:cNvSpPr/>
          <p:nvPr/>
        </p:nvSpPr>
        <p:spPr>
          <a:xfrm>
            <a:off x="6819981"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44" name="Google Shape;244;p31"/>
          <p:cNvSpPr/>
          <p:nvPr/>
        </p:nvSpPr>
        <p:spPr>
          <a:xfrm>
            <a:off x="6819981"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45" name="Google Shape;245;p31"/>
          <p:cNvSpPr/>
          <p:nvPr/>
        </p:nvSpPr>
        <p:spPr>
          <a:xfrm>
            <a:off x="6820983" y="1427625"/>
            <a:ext cx="17487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Regular"/>
                <a:ea typeface="Muli Regular"/>
                <a:cs typeface="Muli Regular"/>
                <a:sym typeface="Muli Regular"/>
              </a:rPr>
              <a:t>Q4</a:t>
            </a:r>
            <a:endParaRPr sz="800">
              <a:solidFill>
                <a:schemeClr val="lt1"/>
              </a:solidFill>
              <a:latin typeface="Muli Regular"/>
              <a:ea typeface="Muli Regular"/>
              <a:cs typeface="Muli Regular"/>
              <a:sym typeface="Muli Regular"/>
            </a:endParaRPr>
          </a:p>
        </p:txBody>
      </p:sp>
      <p:sp>
        <p:nvSpPr>
          <p:cNvPr id="246" name="Google Shape;246;p31"/>
          <p:cNvSpPr/>
          <p:nvPr/>
        </p:nvSpPr>
        <p:spPr>
          <a:xfrm>
            <a:off x="6820983" y="1735103"/>
            <a:ext cx="5823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247" name="Google Shape;247;p31"/>
          <p:cNvSpPr/>
          <p:nvPr/>
        </p:nvSpPr>
        <p:spPr>
          <a:xfrm>
            <a:off x="7403887" y="1735103"/>
            <a:ext cx="5823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248" name="Google Shape;248;p31"/>
          <p:cNvSpPr/>
          <p:nvPr/>
        </p:nvSpPr>
        <p:spPr>
          <a:xfrm>
            <a:off x="7986791" y="1735103"/>
            <a:ext cx="5823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249" name="Google Shape;249;p31"/>
          <p:cNvSpPr/>
          <p:nvPr/>
        </p:nvSpPr>
        <p:spPr>
          <a:xfrm flipH="1" rot="5400000">
            <a:off x="4119824" y="2334727"/>
            <a:ext cx="145800" cy="17322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50" name="Google Shape;250;p31"/>
          <p:cNvSpPr/>
          <p:nvPr/>
        </p:nvSpPr>
        <p:spPr>
          <a:xfrm flipH="1" rot="5400000">
            <a:off x="3326930" y="3131136"/>
            <a:ext cx="141300" cy="1377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51" name="Google Shape;251;p31"/>
          <p:cNvSpPr/>
          <p:nvPr/>
        </p:nvSpPr>
        <p:spPr>
          <a:xfrm flipH="1" rot="5400000">
            <a:off x="3552038" y="1299302"/>
            <a:ext cx="140700" cy="28737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52" name="Google Shape;252;p31"/>
          <p:cNvSpPr/>
          <p:nvPr/>
        </p:nvSpPr>
        <p:spPr>
          <a:xfrm flipH="1" rot="5400000">
            <a:off x="2440478" y="2410392"/>
            <a:ext cx="141900" cy="6522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53" name="Google Shape;253;p31"/>
          <p:cNvSpPr/>
          <p:nvPr/>
        </p:nvSpPr>
        <p:spPr>
          <a:xfrm>
            <a:off x="580550" y="2504950"/>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p:txBody>
      </p:sp>
      <p:sp>
        <p:nvSpPr>
          <p:cNvPr id="254" name="Google Shape;254;p31"/>
          <p:cNvSpPr/>
          <p:nvPr/>
        </p:nvSpPr>
        <p:spPr>
          <a:xfrm>
            <a:off x="580550" y="2967472"/>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Regular"/>
                <a:ea typeface="Muli Regular"/>
                <a:cs typeface="Muli Regular"/>
                <a:sym typeface="Muli Regular"/>
              </a:rPr>
              <a:t>Lorem ipsum   </a:t>
            </a:r>
            <a:endParaRPr sz="800">
              <a:solidFill>
                <a:schemeClr val="lt1"/>
              </a:solidFill>
              <a:latin typeface="Muli Regular"/>
              <a:ea typeface="Muli Regular"/>
              <a:cs typeface="Muli Regular"/>
              <a:sym typeface="Muli Regular"/>
            </a:endParaRPr>
          </a:p>
        </p:txBody>
      </p:sp>
      <p:sp>
        <p:nvSpPr>
          <p:cNvPr id="255" name="Google Shape;255;p31"/>
          <p:cNvSpPr/>
          <p:nvPr/>
        </p:nvSpPr>
        <p:spPr>
          <a:xfrm>
            <a:off x="580550" y="3429824"/>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p:txBody>
      </p:sp>
      <p:sp>
        <p:nvSpPr>
          <p:cNvPr id="256" name="Google Shape;256;p31"/>
          <p:cNvSpPr/>
          <p:nvPr/>
        </p:nvSpPr>
        <p:spPr>
          <a:xfrm>
            <a:off x="580550" y="3892328"/>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p:txBody>
      </p:sp>
      <p:sp>
        <p:nvSpPr>
          <p:cNvPr id="257" name="Google Shape;257;p31"/>
          <p:cNvSpPr/>
          <p:nvPr/>
        </p:nvSpPr>
        <p:spPr>
          <a:xfrm>
            <a:off x="580550" y="1427625"/>
            <a:ext cx="989700" cy="1077900"/>
          </a:xfrm>
          <a:prstGeom prst="rect">
            <a:avLst/>
          </a:prstGeom>
          <a:solidFill>
            <a:schemeClr val="dk1"/>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a:p>
            <a:pPr indent="0" lvl="0" marL="0" rtl="0" algn="l">
              <a:spcBef>
                <a:spcPts val="0"/>
              </a:spcBef>
              <a:spcAft>
                <a:spcPts val="0"/>
              </a:spcAft>
              <a:buNone/>
            </a:pPr>
            <a:r>
              <a:t/>
            </a:r>
            <a:endParaRPr sz="800">
              <a:solidFill>
                <a:schemeClr val="lt1"/>
              </a:solidFill>
              <a:latin typeface="Muli Regular"/>
              <a:ea typeface="Muli Regular"/>
              <a:cs typeface="Muli Regular"/>
              <a:sym typeface="Muli Regular"/>
            </a:endParaRPr>
          </a:p>
        </p:txBody>
      </p:sp>
      <p:sp>
        <p:nvSpPr>
          <p:cNvPr id="258" name="Google Shape;258;p31"/>
          <p:cNvSpPr/>
          <p:nvPr/>
        </p:nvSpPr>
        <p:spPr>
          <a:xfrm flipH="1" rot="5400000">
            <a:off x="2945818" y="1116676"/>
            <a:ext cx="141600" cy="23142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59" name="Google Shape;259;p31"/>
          <p:cNvSpPr/>
          <p:nvPr/>
        </p:nvSpPr>
        <p:spPr>
          <a:xfrm flipH="1" rot="5400000">
            <a:off x="1975138" y="1947376"/>
            <a:ext cx="141900" cy="6528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60" name="Google Shape;260;p31"/>
          <p:cNvSpPr/>
          <p:nvPr/>
        </p:nvSpPr>
        <p:spPr>
          <a:xfrm>
            <a:off x="2141006" y="2251126"/>
            <a:ext cx="43500" cy="453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61" name="Google Shape;261;p31"/>
          <p:cNvSpPr/>
          <p:nvPr/>
        </p:nvSpPr>
        <p:spPr>
          <a:xfrm>
            <a:off x="2994826" y="2251125"/>
            <a:ext cx="43500" cy="453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62" name="Google Shape;262;p31"/>
          <p:cNvSpPr/>
          <p:nvPr/>
        </p:nvSpPr>
        <p:spPr>
          <a:xfrm flipH="1" rot="5400000">
            <a:off x="6459216" y="2792753"/>
            <a:ext cx="137400" cy="17385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63" name="Google Shape;263;p31"/>
          <p:cNvSpPr/>
          <p:nvPr/>
        </p:nvSpPr>
        <p:spPr>
          <a:xfrm flipH="1" rot="5400000">
            <a:off x="5656954" y="3592503"/>
            <a:ext cx="141300" cy="1377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64" name="Google Shape;264;p31"/>
          <p:cNvSpPr txBox="1"/>
          <p:nvPr/>
        </p:nvSpPr>
        <p:spPr>
          <a:xfrm>
            <a:off x="8049019" y="4387225"/>
            <a:ext cx="513900" cy="9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Regular"/>
                <a:ea typeface="Muli Regular"/>
                <a:cs typeface="Muli Regular"/>
                <a:sym typeface="Muli Regular"/>
              </a:rPr>
              <a:t>LOREM</a:t>
            </a:r>
            <a:endParaRPr>
              <a:solidFill>
                <a:schemeClr val="lt1"/>
              </a:solidFill>
              <a:latin typeface="Muli Regular"/>
              <a:ea typeface="Muli Regular"/>
              <a:cs typeface="Muli Regular"/>
              <a:sym typeface="Muli Regular"/>
            </a:endParaRPr>
          </a:p>
        </p:txBody>
      </p:sp>
      <p:sp>
        <p:nvSpPr>
          <p:cNvPr id="265" name="Google Shape;265;p31"/>
          <p:cNvSpPr/>
          <p:nvPr/>
        </p:nvSpPr>
        <p:spPr>
          <a:xfrm>
            <a:off x="8046546" y="4403327"/>
            <a:ext cx="64500" cy="576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66" name="Google Shape;266;p31"/>
          <p:cNvSpPr/>
          <p:nvPr/>
        </p:nvSpPr>
        <p:spPr>
          <a:xfrm flipH="1" rot="5400000">
            <a:off x="7332110" y="2964653"/>
            <a:ext cx="141600" cy="2319000"/>
          </a:xfrm>
          <a:prstGeom prst="round2SameRect">
            <a:avLst>
              <a:gd fmla="val 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
        <p:nvSpPr>
          <p:cNvPr id="267" name="Google Shape;267;p31"/>
          <p:cNvSpPr/>
          <p:nvPr/>
        </p:nvSpPr>
        <p:spPr>
          <a:xfrm flipH="1" rot="5400000">
            <a:off x="6241601" y="4055278"/>
            <a:ext cx="141300" cy="1377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Regular"/>
              <a:ea typeface="Muli Regular"/>
              <a:cs typeface="Muli Regular"/>
              <a:sym typeface="Muli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Timeline</a:t>
            </a:r>
            <a:endParaRPr/>
          </a:p>
        </p:txBody>
      </p:sp>
      <p:sp>
        <p:nvSpPr>
          <p:cNvPr id="72" name="Google Shape;72;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4"/>
          <p:cNvPicPr preferRelativeResize="0"/>
          <p:nvPr/>
        </p:nvPicPr>
        <p:blipFill>
          <a:blip r:embed="rId3">
            <a:alphaModFix/>
          </a:blip>
          <a:stretch>
            <a:fillRect/>
          </a:stretch>
        </p:blipFill>
        <p:spPr>
          <a:xfrm>
            <a:off x="162400" y="1417025"/>
            <a:ext cx="8839201" cy="29791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And tables to compare data</a:t>
            </a:r>
            <a:endParaRPr/>
          </a:p>
        </p:txBody>
      </p:sp>
      <p:graphicFrame>
        <p:nvGraphicFramePr>
          <p:cNvPr id="273" name="Google Shape;273;p32"/>
          <p:cNvGraphicFramePr/>
          <p:nvPr/>
        </p:nvGraphicFramePr>
        <p:xfrm>
          <a:off x="580500" y="1564481"/>
          <a:ext cx="3000000" cy="3000000"/>
        </p:xfrm>
        <a:graphic>
          <a:graphicData uri="http://schemas.openxmlformats.org/drawingml/2006/table">
            <a:tbl>
              <a:tblPr>
                <a:noFill/>
                <a:tableStyleId>{9479D25E-0EAA-49EE-BE83-48BFAD785C32}</a:tableStyleId>
              </a:tblPr>
              <a:tblGrid>
                <a:gridCol w="1503600"/>
                <a:gridCol w="1503600"/>
                <a:gridCol w="1503600"/>
                <a:gridCol w="1503600"/>
              </a:tblGrid>
              <a:tr h="744600">
                <a:tc>
                  <a:txBody>
                    <a:bodyPr/>
                    <a:lstStyle/>
                    <a:p>
                      <a:pPr indent="0" lvl="0" marL="0" rtl="0" algn="l">
                        <a:spcBef>
                          <a:spcPts val="0"/>
                        </a:spcBef>
                        <a:spcAft>
                          <a:spcPts val="0"/>
                        </a:spcAft>
                        <a:buNone/>
                      </a:pPr>
                      <a:r>
                        <a:t/>
                      </a:r>
                      <a:endParaRPr>
                        <a:solidFill>
                          <a:schemeClr val="accent3"/>
                        </a:solidFill>
                        <a:latin typeface="Muli Regular"/>
                        <a:ea typeface="Muli Regular"/>
                        <a:cs typeface="Muli Regular"/>
                        <a:sym typeface="Muli Regular"/>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Muli Regular"/>
                          <a:ea typeface="Muli Regular"/>
                          <a:cs typeface="Muli Regular"/>
                          <a:sym typeface="Muli Regular"/>
                        </a:rPr>
                        <a:t>A</a:t>
                      </a:r>
                      <a:endParaRPr sz="1100">
                        <a:solidFill>
                          <a:schemeClr val="accent3"/>
                        </a:solidFill>
                        <a:latin typeface="Muli Regular"/>
                        <a:ea typeface="Muli Regular"/>
                        <a:cs typeface="Muli Regular"/>
                        <a:sym typeface="Muli Regular"/>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Muli Regular"/>
                          <a:ea typeface="Muli Regular"/>
                          <a:cs typeface="Muli Regular"/>
                          <a:sym typeface="Muli Regular"/>
                        </a:rPr>
                        <a:t>B</a:t>
                      </a:r>
                      <a:endParaRPr sz="1100">
                        <a:solidFill>
                          <a:schemeClr val="accent3"/>
                        </a:solidFill>
                        <a:latin typeface="Muli Regular"/>
                        <a:ea typeface="Muli Regular"/>
                        <a:cs typeface="Muli Regular"/>
                        <a:sym typeface="Muli Regular"/>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Muli Regular"/>
                          <a:ea typeface="Muli Regular"/>
                          <a:cs typeface="Muli Regular"/>
                          <a:sym typeface="Muli Regular"/>
                        </a:rPr>
                        <a:t>C</a:t>
                      </a:r>
                      <a:endParaRPr sz="1100">
                        <a:solidFill>
                          <a:schemeClr val="accent3"/>
                        </a:solidFill>
                        <a:latin typeface="Muli Regular"/>
                        <a:ea typeface="Muli Regular"/>
                        <a:cs typeface="Muli Regular"/>
                        <a:sym typeface="Muli Regular"/>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44600">
                <a:tc>
                  <a:txBody>
                    <a:bodyPr/>
                    <a:lstStyle/>
                    <a:p>
                      <a:pPr indent="0" lvl="0" marL="0" rtl="0" algn="r">
                        <a:spcBef>
                          <a:spcPts val="0"/>
                        </a:spcBef>
                        <a:spcAft>
                          <a:spcPts val="0"/>
                        </a:spcAft>
                        <a:buNone/>
                      </a:pPr>
                      <a:r>
                        <a:rPr lang="en" sz="1100">
                          <a:solidFill>
                            <a:schemeClr val="accent3"/>
                          </a:solidFill>
                          <a:latin typeface="Muli Regular"/>
                          <a:ea typeface="Muli Regular"/>
                          <a:cs typeface="Muli Regular"/>
                          <a:sym typeface="Muli Regular"/>
                        </a:rPr>
                        <a:t>Yellow</a:t>
                      </a:r>
                      <a:endParaRPr sz="1100">
                        <a:solidFill>
                          <a:schemeClr val="accent3"/>
                        </a:solidFill>
                        <a:latin typeface="Muli Regular"/>
                        <a:ea typeface="Muli Regular"/>
                        <a:cs typeface="Muli Regular"/>
                        <a:sym typeface="Muli Regular"/>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20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7</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44600">
                <a:tc>
                  <a:txBody>
                    <a:bodyPr/>
                    <a:lstStyle/>
                    <a:p>
                      <a:pPr indent="0" lvl="0" marL="0" rtl="0" algn="r">
                        <a:spcBef>
                          <a:spcPts val="0"/>
                        </a:spcBef>
                        <a:spcAft>
                          <a:spcPts val="0"/>
                        </a:spcAft>
                        <a:buNone/>
                      </a:pPr>
                      <a:r>
                        <a:rPr lang="en" sz="1100">
                          <a:solidFill>
                            <a:schemeClr val="accent3"/>
                          </a:solidFill>
                          <a:latin typeface="Muli Regular"/>
                          <a:ea typeface="Muli Regular"/>
                          <a:cs typeface="Muli Regular"/>
                          <a:sym typeface="Muli Regular"/>
                        </a:rPr>
                        <a:t>Blue</a:t>
                      </a:r>
                      <a:endParaRPr sz="1100">
                        <a:solidFill>
                          <a:schemeClr val="accent3"/>
                        </a:solidFill>
                        <a:latin typeface="Muli Regular"/>
                        <a:ea typeface="Muli Regular"/>
                        <a:cs typeface="Muli Regular"/>
                        <a:sym typeface="Muli Regular"/>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30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15</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44600">
                <a:tc>
                  <a:txBody>
                    <a:bodyPr/>
                    <a:lstStyle/>
                    <a:p>
                      <a:pPr indent="0" lvl="0" marL="0" rtl="0" algn="r">
                        <a:spcBef>
                          <a:spcPts val="0"/>
                        </a:spcBef>
                        <a:spcAft>
                          <a:spcPts val="0"/>
                        </a:spcAft>
                        <a:buNone/>
                      </a:pPr>
                      <a:r>
                        <a:rPr lang="en" sz="1100">
                          <a:solidFill>
                            <a:schemeClr val="accent3"/>
                          </a:solidFill>
                          <a:latin typeface="Muli Regular"/>
                          <a:ea typeface="Muli Regular"/>
                          <a:cs typeface="Muli Regular"/>
                          <a:sym typeface="Muli Regular"/>
                        </a:rPr>
                        <a:t>Orange</a:t>
                      </a:r>
                      <a:endParaRPr sz="1100">
                        <a:solidFill>
                          <a:schemeClr val="accent3"/>
                        </a:solidFill>
                        <a:latin typeface="Muli Regular"/>
                        <a:ea typeface="Muli Regular"/>
                        <a:cs typeface="Muli Regular"/>
                        <a:sym typeface="Muli Regular"/>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5</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24</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16</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74" name="Google Shape;274;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3"/>
          <p:cNvSpPr/>
          <p:nvPr/>
        </p:nvSpPr>
        <p:spPr>
          <a:xfrm>
            <a:off x="590925" y="1018776"/>
            <a:ext cx="7361634" cy="3506920"/>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5"/>
              </a:gs>
              <a:gs pos="100000">
                <a:schemeClr val="accent2"/>
              </a:gs>
            </a:gsLst>
            <a:lin ang="10800025" scaled="0"/>
          </a:gradFill>
          <a:ln>
            <a:noFill/>
          </a:ln>
          <a:effectLst>
            <a:outerShdw blurRad="200025"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favourite location</a:t>
            </a:r>
            <a:endParaRPr/>
          </a:p>
        </p:txBody>
      </p:sp>
      <p:sp>
        <p:nvSpPr>
          <p:cNvPr id="281" name="Google Shape;281;p33"/>
          <p:cNvSpPr/>
          <p:nvPr/>
        </p:nvSpPr>
        <p:spPr>
          <a:xfrm>
            <a:off x="5953700" y="2670988"/>
            <a:ext cx="1041600" cy="202500"/>
          </a:xfrm>
          <a:prstGeom prst="wedgeRectCallout">
            <a:avLst>
              <a:gd fmla="val -21428" name="adj1"/>
              <a:gd fmla="val 84287"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uli Regular"/>
                <a:ea typeface="Muli Regular"/>
                <a:cs typeface="Muli Regular"/>
                <a:sym typeface="Muli Regular"/>
              </a:rPr>
              <a:t>our first home</a:t>
            </a:r>
            <a:endParaRPr sz="800">
              <a:solidFill>
                <a:schemeClr val="dk1"/>
              </a:solidFill>
              <a:latin typeface="Muli Regular"/>
              <a:ea typeface="Muli Regular"/>
              <a:cs typeface="Muli Regular"/>
              <a:sym typeface="Muli Regular"/>
            </a:endParaRPr>
          </a:p>
        </p:txBody>
      </p:sp>
      <p:sp>
        <p:nvSpPr>
          <p:cNvPr id="282" name="Google Shape;282;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33"/>
          <p:cNvPicPr preferRelativeResize="0"/>
          <p:nvPr/>
        </p:nvPicPr>
        <p:blipFill>
          <a:blip r:embed="rId3">
            <a:alphaModFix/>
          </a:blip>
          <a:stretch>
            <a:fillRect/>
          </a:stretch>
        </p:blipFill>
        <p:spPr>
          <a:xfrm>
            <a:off x="3582816" y="1921046"/>
            <a:ext cx="185882" cy="202500"/>
          </a:xfrm>
          <a:prstGeom prst="rect">
            <a:avLst/>
          </a:prstGeom>
          <a:noFill/>
          <a:ln>
            <a:noFill/>
          </a:ln>
        </p:spPr>
      </p:pic>
      <p:pic>
        <p:nvPicPr>
          <p:cNvPr id="284" name="Google Shape;284;p33"/>
          <p:cNvPicPr preferRelativeResize="0"/>
          <p:nvPr/>
        </p:nvPicPr>
        <p:blipFill>
          <a:blip r:embed="rId3">
            <a:alphaModFix/>
          </a:blip>
          <a:stretch>
            <a:fillRect/>
          </a:stretch>
        </p:blipFill>
        <p:spPr>
          <a:xfrm>
            <a:off x="6187641" y="2935646"/>
            <a:ext cx="185882" cy="202500"/>
          </a:xfrm>
          <a:prstGeom prst="rect">
            <a:avLst/>
          </a:prstGeom>
          <a:noFill/>
          <a:ln>
            <a:noFill/>
          </a:ln>
        </p:spPr>
      </p:pic>
      <p:pic>
        <p:nvPicPr>
          <p:cNvPr id="285" name="Google Shape;285;p33"/>
          <p:cNvPicPr preferRelativeResize="0"/>
          <p:nvPr/>
        </p:nvPicPr>
        <p:blipFill>
          <a:blip r:embed="rId3">
            <a:alphaModFix/>
          </a:blip>
          <a:stretch>
            <a:fillRect/>
          </a:stretch>
        </p:blipFill>
        <p:spPr>
          <a:xfrm>
            <a:off x="6744441" y="3896571"/>
            <a:ext cx="185882" cy="202500"/>
          </a:xfrm>
          <a:prstGeom prst="rect">
            <a:avLst/>
          </a:prstGeom>
          <a:noFill/>
          <a:ln>
            <a:noFill/>
          </a:ln>
        </p:spPr>
      </p:pic>
      <p:pic>
        <p:nvPicPr>
          <p:cNvPr id="286" name="Google Shape;286;p33"/>
          <p:cNvPicPr preferRelativeResize="0"/>
          <p:nvPr/>
        </p:nvPicPr>
        <p:blipFill>
          <a:blip r:embed="rId4">
            <a:alphaModFix/>
          </a:blip>
          <a:stretch>
            <a:fillRect/>
          </a:stretch>
        </p:blipFill>
        <p:spPr>
          <a:xfrm>
            <a:off x="1468232" y="1538365"/>
            <a:ext cx="3708425" cy="2467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4"/>
          <p:cNvSpPr txBox="1"/>
          <p:nvPr>
            <p:ph idx="4294967295" type="ctrTitle"/>
          </p:nvPr>
        </p:nvSpPr>
        <p:spPr>
          <a:xfrm>
            <a:off x="685800" y="1583342"/>
            <a:ext cx="7772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5,640</a:t>
            </a:r>
            <a:endParaRPr sz="9600"/>
          </a:p>
        </p:txBody>
      </p:sp>
      <p:sp>
        <p:nvSpPr>
          <p:cNvPr id="292" name="Google Shape;292;p34"/>
          <p:cNvSpPr txBox="1"/>
          <p:nvPr>
            <p:ph idx="4294967295" type="subTitle"/>
          </p:nvPr>
        </p:nvSpPr>
        <p:spPr>
          <a:xfrm>
            <a:off x="685800" y="2840053"/>
            <a:ext cx="77724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Total Hours Spent on BIOS</a:t>
            </a:r>
            <a:endParaRPr/>
          </a:p>
        </p:txBody>
      </p:sp>
      <p:sp>
        <p:nvSpPr>
          <p:cNvPr id="293" name="Google Shape;293;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5"/>
          <p:cNvSpPr txBox="1"/>
          <p:nvPr>
            <p:ph idx="4294967295" type="ctrTitle"/>
          </p:nvPr>
        </p:nvSpPr>
        <p:spPr>
          <a:xfrm>
            <a:off x="685800" y="419400"/>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5</a:t>
            </a:r>
            <a:endParaRPr sz="4800"/>
          </a:p>
        </p:txBody>
      </p:sp>
      <p:sp>
        <p:nvSpPr>
          <p:cNvPr id="299" name="Google Shape;299;p35"/>
          <p:cNvSpPr txBox="1"/>
          <p:nvPr>
            <p:ph idx="4294967295" type="subTitle"/>
          </p:nvPr>
        </p:nvSpPr>
        <p:spPr>
          <a:xfrm>
            <a:off x="685800" y="1258909"/>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Number of Group Members</a:t>
            </a:r>
            <a:endParaRPr sz="2400"/>
          </a:p>
        </p:txBody>
      </p:sp>
      <p:sp>
        <p:nvSpPr>
          <p:cNvPr id="300" name="Google Shape;300;p35"/>
          <p:cNvSpPr txBox="1"/>
          <p:nvPr>
            <p:ph idx="4294967295" type="ctrTitle"/>
          </p:nvPr>
        </p:nvSpPr>
        <p:spPr>
          <a:xfrm>
            <a:off x="685800" y="3353100"/>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100%</a:t>
            </a:r>
            <a:endParaRPr sz="4800"/>
          </a:p>
        </p:txBody>
      </p:sp>
      <p:sp>
        <p:nvSpPr>
          <p:cNvPr id="301" name="Google Shape;301;p35"/>
          <p:cNvSpPr txBox="1"/>
          <p:nvPr>
            <p:ph idx="4294967295" type="subTitle"/>
          </p:nvPr>
        </p:nvSpPr>
        <p:spPr>
          <a:xfrm>
            <a:off x="685800" y="4192609"/>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Total success!</a:t>
            </a:r>
            <a:endParaRPr sz="2400"/>
          </a:p>
        </p:txBody>
      </p:sp>
      <p:sp>
        <p:nvSpPr>
          <p:cNvPr id="302" name="Google Shape;302;p35"/>
          <p:cNvSpPr txBox="1"/>
          <p:nvPr>
            <p:ph idx="4294967295" type="ctrTitle"/>
          </p:nvPr>
        </p:nvSpPr>
        <p:spPr>
          <a:xfrm>
            <a:off x="685800" y="1886250"/>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%^&amp;</a:t>
            </a:r>
            <a:r>
              <a:rPr lang="en" sz="4800"/>
              <a:t> </a:t>
            </a:r>
            <a:endParaRPr sz="4800"/>
          </a:p>
        </p:txBody>
      </p:sp>
      <p:sp>
        <p:nvSpPr>
          <p:cNvPr id="303" name="Google Shape;303;p35"/>
          <p:cNvSpPr txBox="1"/>
          <p:nvPr>
            <p:ph idx="4294967295" type="subTitle"/>
          </p:nvPr>
        </p:nvSpPr>
        <p:spPr>
          <a:xfrm>
            <a:off x="685800" y="2725759"/>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Average Hours Spent on BIOS Per Member</a:t>
            </a:r>
            <a:endParaRPr sz="2400"/>
          </a:p>
        </p:txBody>
      </p:sp>
      <p:sp>
        <p:nvSpPr>
          <p:cNvPr id="304" name="Google Shape;304;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process is easy</a:t>
            </a:r>
            <a:endParaRPr/>
          </a:p>
        </p:txBody>
      </p:sp>
      <p:sp>
        <p:nvSpPr>
          <p:cNvPr id="310" name="Google Shape;310;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11" name="Google Shape;311;p36"/>
          <p:cNvGrpSpPr/>
          <p:nvPr/>
        </p:nvGrpSpPr>
        <p:grpSpPr>
          <a:xfrm>
            <a:off x="5733225" y="2944610"/>
            <a:ext cx="2469661" cy="1384500"/>
            <a:chOff x="6038025" y="2598925"/>
            <a:chExt cx="2469661" cy="1384500"/>
          </a:xfrm>
        </p:grpSpPr>
        <p:cxnSp>
          <p:nvCxnSpPr>
            <p:cNvPr id="312" name="Google Shape;312;p36"/>
            <p:cNvCxnSpPr/>
            <p:nvPr/>
          </p:nvCxnSpPr>
          <p:spPr>
            <a:xfrm>
              <a:off x="6038025" y="3312550"/>
              <a:ext cx="582000" cy="0"/>
            </a:xfrm>
            <a:prstGeom prst="straightConnector1">
              <a:avLst/>
            </a:prstGeom>
            <a:noFill/>
            <a:ln cap="flat" cmpd="sng" w="9525">
              <a:solidFill>
                <a:schemeClr val="lt1"/>
              </a:solidFill>
              <a:prstDash val="solid"/>
              <a:round/>
              <a:headEnd len="sm" w="sm" type="none"/>
              <a:tailEnd len="sm" w="sm" type="none"/>
            </a:ln>
          </p:spPr>
        </p:cxnSp>
        <p:sp>
          <p:nvSpPr>
            <p:cNvPr id="313" name="Google Shape;313;p36"/>
            <p:cNvSpPr txBox="1"/>
            <p:nvPr/>
          </p:nvSpPr>
          <p:spPr>
            <a:xfrm>
              <a:off x="6640486" y="2598925"/>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uli Regular"/>
                  <a:ea typeface="Muli Regular"/>
                  <a:cs typeface="Muli Regular"/>
                  <a:sym typeface="Muli Regular"/>
                </a:rPr>
                <a:t>Vestibulum congue tempus</a:t>
              </a:r>
              <a:endParaRPr sz="1200">
                <a:solidFill>
                  <a:schemeClr val="lt1"/>
                </a:solidFill>
                <a:latin typeface="Muli Regular"/>
                <a:ea typeface="Muli Regular"/>
                <a:cs typeface="Muli Regular"/>
                <a:sym typeface="Muli Regular"/>
              </a:endParaRPr>
            </a:p>
            <a:p>
              <a:pPr indent="0" lvl="0" marL="0" rtl="0" algn="l">
                <a:spcBef>
                  <a:spcPts val="0"/>
                </a:spcBef>
                <a:spcAft>
                  <a:spcPts val="0"/>
                </a:spcAft>
                <a:buNone/>
              </a:pPr>
              <a:r>
                <a:t/>
              </a:r>
              <a:endParaRPr sz="1200">
                <a:solidFill>
                  <a:schemeClr val="lt1"/>
                </a:solidFill>
                <a:latin typeface="Muli Regular"/>
                <a:ea typeface="Muli Regular"/>
                <a:cs typeface="Muli Regular"/>
                <a:sym typeface="Muli Regular"/>
              </a:endParaRPr>
            </a:p>
            <a:p>
              <a:pPr indent="0" lvl="0" marL="0" rtl="0" algn="l">
                <a:spcBef>
                  <a:spcPts val="0"/>
                </a:spcBef>
                <a:spcAft>
                  <a:spcPts val="1600"/>
                </a:spcAft>
                <a:buNone/>
              </a:pPr>
              <a:r>
                <a:rPr lang="en" sz="800">
                  <a:solidFill>
                    <a:schemeClr val="lt1"/>
                  </a:solidFill>
                  <a:latin typeface="Muli Regular"/>
                  <a:ea typeface="Muli Regular"/>
                  <a:cs typeface="Muli Regular"/>
                  <a:sym typeface="Muli Regular"/>
                </a:rPr>
                <a:t>Lorem ipsum dolor sit amet, consectetur adipiscing elit, sed do eiusmod tempor. Donec facilisis lacus eget mauris.</a:t>
              </a:r>
              <a:endParaRPr sz="800">
                <a:solidFill>
                  <a:schemeClr val="lt1"/>
                </a:solidFill>
                <a:latin typeface="Muli Regular"/>
                <a:ea typeface="Muli Regular"/>
                <a:cs typeface="Muli Regular"/>
                <a:sym typeface="Muli Regular"/>
              </a:endParaRPr>
            </a:p>
          </p:txBody>
        </p:sp>
        <p:sp>
          <p:nvSpPr>
            <p:cNvPr id="314" name="Google Shape;314;p36"/>
            <p:cNvSpPr/>
            <p:nvPr/>
          </p:nvSpPr>
          <p:spPr>
            <a:xfrm>
              <a:off x="6424027" y="321215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316" name="Google Shape;316;p36"/>
          <p:cNvGrpSpPr/>
          <p:nvPr/>
        </p:nvGrpSpPr>
        <p:grpSpPr>
          <a:xfrm>
            <a:off x="331521" y="2172128"/>
            <a:ext cx="2994729" cy="1384500"/>
            <a:chOff x="636321" y="1844098"/>
            <a:chExt cx="2994729" cy="1384500"/>
          </a:xfrm>
        </p:grpSpPr>
        <p:sp>
          <p:nvSpPr>
            <p:cNvPr id="317" name="Google Shape;317;p36"/>
            <p:cNvSpPr txBox="1"/>
            <p:nvPr/>
          </p:nvSpPr>
          <p:spPr>
            <a:xfrm>
              <a:off x="636321" y="1844098"/>
              <a:ext cx="1867200" cy="13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Muli Regular"/>
                  <a:ea typeface="Muli Regular"/>
                  <a:cs typeface="Muli Regular"/>
                  <a:sym typeface="Muli Regular"/>
                </a:rPr>
                <a:t>Vestibulum congue tempus</a:t>
              </a:r>
              <a:endParaRPr sz="1200">
                <a:solidFill>
                  <a:schemeClr val="lt1"/>
                </a:solidFill>
                <a:latin typeface="Muli Regular"/>
                <a:ea typeface="Muli Regular"/>
                <a:cs typeface="Muli Regular"/>
                <a:sym typeface="Muli Regular"/>
              </a:endParaRPr>
            </a:p>
            <a:p>
              <a:pPr indent="0" lvl="0" marL="0" rtl="0" algn="r">
                <a:spcBef>
                  <a:spcPts val="0"/>
                </a:spcBef>
                <a:spcAft>
                  <a:spcPts val="0"/>
                </a:spcAft>
                <a:buNone/>
              </a:pPr>
              <a:r>
                <a:t/>
              </a:r>
              <a:endParaRPr sz="1200">
                <a:solidFill>
                  <a:schemeClr val="lt1"/>
                </a:solidFill>
                <a:latin typeface="Muli Regular"/>
                <a:ea typeface="Muli Regular"/>
                <a:cs typeface="Muli Regular"/>
                <a:sym typeface="Muli Regular"/>
              </a:endParaRPr>
            </a:p>
            <a:p>
              <a:pPr indent="0" lvl="0" marL="0" rtl="0" algn="r">
                <a:spcBef>
                  <a:spcPts val="0"/>
                </a:spcBef>
                <a:spcAft>
                  <a:spcPts val="1600"/>
                </a:spcAft>
                <a:buNone/>
              </a:pPr>
              <a:r>
                <a:rPr lang="en" sz="800">
                  <a:solidFill>
                    <a:schemeClr val="lt1"/>
                  </a:solidFill>
                  <a:latin typeface="Muli Regular"/>
                  <a:ea typeface="Muli Regular"/>
                  <a:cs typeface="Muli Regular"/>
                  <a:sym typeface="Muli Regular"/>
                </a:rPr>
                <a:t>Lorem ipsum dolor sit amet, consectetur adipiscing elit, sed do eiusmod tempor. Donec facilisis lacus eget mauris.</a:t>
              </a:r>
              <a:endParaRPr sz="800">
                <a:solidFill>
                  <a:schemeClr val="lt1"/>
                </a:solidFill>
                <a:latin typeface="Muli Regular"/>
                <a:ea typeface="Muli Regular"/>
                <a:cs typeface="Muli Regular"/>
                <a:sym typeface="Muli Regular"/>
              </a:endParaRPr>
            </a:p>
          </p:txBody>
        </p:sp>
        <p:cxnSp>
          <p:nvCxnSpPr>
            <p:cNvPr id="318" name="Google Shape;318;p36"/>
            <p:cNvCxnSpPr/>
            <p:nvPr/>
          </p:nvCxnSpPr>
          <p:spPr>
            <a:xfrm rot="10800000">
              <a:off x="2587350" y="2536350"/>
              <a:ext cx="1043700" cy="0"/>
            </a:xfrm>
            <a:prstGeom prst="straightConnector1">
              <a:avLst/>
            </a:prstGeom>
            <a:noFill/>
            <a:ln cap="flat" cmpd="sng" w="9525">
              <a:solidFill>
                <a:schemeClr val="lt1"/>
              </a:solidFill>
              <a:prstDash val="solid"/>
              <a:round/>
              <a:headEnd len="sm" w="sm" type="none"/>
              <a:tailEnd len="sm" w="sm" type="none"/>
            </a:ln>
          </p:spPr>
        </p:cxnSp>
        <p:sp>
          <p:nvSpPr>
            <p:cNvPr id="319" name="Google Shape;319;p36"/>
            <p:cNvSpPr/>
            <p:nvPr/>
          </p:nvSpPr>
          <p:spPr>
            <a:xfrm>
              <a:off x="2523501" y="2431050"/>
              <a:ext cx="198600" cy="19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321" name="Google Shape;321;p36"/>
          <p:cNvGrpSpPr/>
          <p:nvPr/>
        </p:nvGrpSpPr>
        <p:grpSpPr>
          <a:xfrm>
            <a:off x="4603300" y="1270945"/>
            <a:ext cx="3599586" cy="1384500"/>
            <a:chOff x="4908100" y="889950"/>
            <a:chExt cx="3599586" cy="1384500"/>
          </a:xfrm>
        </p:grpSpPr>
        <p:cxnSp>
          <p:nvCxnSpPr>
            <p:cNvPr id="322" name="Google Shape;322;p36"/>
            <p:cNvCxnSpPr/>
            <p:nvPr/>
          </p:nvCxnSpPr>
          <p:spPr>
            <a:xfrm>
              <a:off x="4908100" y="1593250"/>
              <a:ext cx="1715100" cy="0"/>
            </a:xfrm>
            <a:prstGeom prst="straightConnector1">
              <a:avLst/>
            </a:prstGeom>
            <a:noFill/>
            <a:ln cap="flat" cmpd="sng" w="9525">
              <a:solidFill>
                <a:schemeClr val="lt1"/>
              </a:solidFill>
              <a:prstDash val="solid"/>
              <a:round/>
              <a:headEnd len="sm" w="sm" type="none"/>
              <a:tailEnd len="sm" w="sm" type="none"/>
            </a:ln>
          </p:spPr>
        </p:cxnSp>
        <p:sp>
          <p:nvSpPr>
            <p:cNvPr id="323" name="Google Shape;323;p36"/>
            <p:cNvSpPr txBox="1"/>
            <p:nvPr/>
          </p:nvSpPr>
          <p:spPr>
            <a:xfrm>
              <a:off x="6640486" y="889950"/>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uli Regular"/>
                  <a:ea typeface="Muli Regular"/>
                  <a:cs typeface="Muli Regular"/>
                  <a:sym typeface="Muli Regular"/>
                </a:rPr>
                <a:t>Vestibulum congue tempus</a:t>
              </a:r>
              <a:endParaRPr sz="1200">
                <a:solidFill>
                  <a:schemeClr val="lt1"/>
                </a:solidFill>
                <a:latin typeface="Muli Regular"/>
                <a:ea typeface="Muli Regular"/>
                <a:cs typeface="Muli Regular"/>
                <a:sym typeface="Muli Regular"/>
              </a:endParaRPr>
            </a:p>
            <a:p>
              <a:pPr indent="0" lvl="0" marL="0" rtl="0" algn="l">
                <a:spcBef>
                  <a:spcPts val="0"/>
                </a:spcBef>
                <a:spcAft>
                  <a:spcPts val="0"/>
                </a:spcAft>
                <a:buNone/>
              </a:pPr>
              <a:r>
                <a:t/>
              </a:r>
              <a:endParaRPr sz="1200">
                <a:solidFill>
                  <a:schemeClr val="lt1"/>
                </a:solidFill>
                <a:latin typeface="Muli Regular"/>
                <a:ea typeface="Muli Regular"/>
                <a:cs typeface="Muli Regular"/>
                <a:sym typeface="Muli Regular"/>
              </a:endParaRPr>
            </a:p>
            <a:p>
              <a:pPr indent="0" lvl="0" marL="0" rtl="0" algn="l">
                <a:spcBef>
                  <a:spcPts val="0"/>
                </a:spcBef>
                <a:spcAft>
                  <a:spcPts val="1600"/>
                </a:spcAft>
                <a:buNone/>
              </a:pPr>
              <a:r>
                <a:rPr lang="en" sz="800">
                  <a:solidFill>
                    <a:schemeClr val="lt1"/>
                  </a:solidFill>
                  <a:latin typeface="Muli Regular"/>
                  <a:ea typeface="Muli Regular"/>
                  <a:cs typeface="Muli Regular"/>
                  <a:sym typeface="Muli Regular"/>
                </a:rPr>
                <a:t>Lorem ipsum dolor sit amet, consectetur adipiscing elit, sed do eiusmod tempor. Donec facilisis lacus eget mauris.</a:t>
              </a:r>
              <a:endParaRPr sz="800">
                <a:solidFill>
                  <a:schemeClr val="lt1"/>
                </a:solidFill>
                <a:latin typeface="Muli Regular"/>
                <a:ea typeface="Muli Regular"/>
                <a:cs typeface="Muli Regular"/>
                <a:sym typeface="Muli Regular"/>
              </a:endParaRPr>
            </a:p>
          </p:txBody>
        </p:sp>
        <p:sp>
          <p:nvSpPr>
            <p:cNvPr id="324" name="Google Shape;324;p36"/>
            <p:cNvSpPr/>
            <p:nvPr/>
          </p:nvSpPr>
          <p:spPr>
            <a:xfrm>
              <a:off x="6427830" y="1493307"/>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326" name="Google Shape;326;p36"/>
          <p:cNvGrpSpPr/>
          <p:nvPr/>
        </p:nvGrpSpPr>
        <p:grpSpPr>
          <a:xfrm>
            <a:off x="2509794" y="1479150"/>
            <a:ext cx="3514811" cy="3252003"/>
            <a:chOff x="2991269" y="1153325"/>
            <a:chExt cx="3514811" cy="3252003"/>
          </a:xfrm>
        </p:grpSpPr>
        <p:sp>
          <p:nvSpPr>
            <p:cNvPr id="327" name="Google Shape;327;p36"/>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chemeClr val="dk1"/>
            </a:solidFill>
            <a:ln>
              <a:noFill/>
            </a:ln>
          </p:spPr>
        </p:sp>
        <p:sp>
          <p:nvSpPr>
            <p:cNvPr id="328" name="Google Shape;328;p36"/>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3"/>
            </a:solidFill>
            <a:ln>
              <a:noFill/>
            </a:ln>
          </p:spPr>
        </p:sp>
        <p:sp>
          <p:nvSpPr>
            <p:cNvPr id="329" name="Google Shape;329;p36"/>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4"/>
            </a:solidFill>
            <a:ln>
              <a:noFill/>
            </a:ln>
          </p:spPr>
        </p:sp>
        <p:sp>
          <p:nvSpPr>
            <p:cNvPr id="330" name="Google Shape;330;p36"/>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chemeClr val="dk1"/>
            </a:solidFill>
            <a:ln>
              <a:noFill/>
            </a:ln>
          </p:spPr>
        </p:sp>
        <p:sp>
          <p:nvSpPr>
            <p:cNvPr id="331" name="Google Shape;331;p36"/>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3"/>
            </a:solidFill>
            <a:ln>
              <a:noFill/>
            </a:ln>
          </p:spPr>
        </p:sp>
        <p:sp>
          <p:nvSpPr>
            <p:cNvPr id="332" name="Google Shape;332;p36"/>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4"/>
            </a:solidFill>
            <a:ln>
              <a:noFill/>
            </a:ln>
          </p:spPr>
        </p:sp>
        <p:sp>
          <p:nvSpPr>
            <p:cNvPr id="333" name="Google Shape;333;p36"/>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chemeClr val="accent3"/>
            </a:solidFill>
            <a:ln>
              <a:noFill/>
            </a:ln>
          </p:spPr>
        </p:sp>
        <p:sp>
          <p:nvSpPr>
            <p:cNvPr id="334" name="Google Shape;334;p36"/>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chemeClr val="accent4"/>
            </a:solidFill>
            <a:ln>
              <a:noFill/>
            </a:ln>
          </p:spPr>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Let’s review some concepts</a:t>
            </a:r>
            <a:endParaRPr/>
          </a:p>
        </p:txBody>
      </p:sp>
      <p:sp>
        <p:nvSpPr>
          <p:cNvPr id="340" name="Google Shape;340;p37"/>
          <p:cNvSpPr txBox="1"/>
          <p:nvPr>
            <p:ph idx="1" type="body"/>
          </p:nvPr>
        </p:nvSpPr>
        <p:spPr>
          <a:xfrm>
            <a:off x="580550" y="13525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Yellow</a:t>
            </a:r>
            <a:endParaRPr b="1" sz="1200">
              <a:latin typeface="Muli"/>
              <a:ea typeface="Muli"/>
              <a:cs typeface="Muli"/>
              <a:sym typeface="Muli"/>
            </a:endParaRPr>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341" name="Google Shape;341;p37"/>
          <p:cNvSpPr txBox="1"/>
          <p:nvPr>
            <p:ph idx="2" type="body"/>
          </p:nvPr>
        </p:nvSpPr>
        <p:spPr>
          <a:xfrm>
            <a:off x="2780449" y="13525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Blue</a:t>
            </a:r>
            <a:endParaRPr b="1" sz="1200">
              <a:latin typeface="Muli"/>
              <a:ea typeface="Muli"/>
              <a:cs typeface="Muli"/>
              <a:sym typeface="Muli"/>
            </a:endParaRPr>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342" name="Google Shape;342;p37"/>
          <p:cNvSpPr txBox="1"/>
          <p:nvPr>
            <p:ph idx="3" type="body"/>
          </p:nvPr>
        </p:nvSpPr>
        <p:spPr>
          <a:xfrm>
            <a:off x="4980348" y="13525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Red</a:t>
            </a:r>
            <a:endParaRPr b="1" sz="1200">
              <a:latin typeface="Muli"/>
              <a:ea typeface="Muli"/>
              <a:cs typeface="Muli"/>
              <a:sym typeface="Muli"/>
            </a:endParaRPr>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
        <p:nvSpPr>
          <p:cNvPr id="343" name="Google Shape;343;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37"/>
          <p:cNvSpPr txBox="1"/>
          <p:nvPr>
            <p:ph idx="1" type="body"/>
          </p:nvPr>
        </p:nvSpPr>
        <p:spPr>
          <a:xfrm>
            <a:off x="580550" y="30289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Yellow</a:t>
            </a:r>
            <a:endParaRPr b="1" sz="1200">
              <a:latin typeface="Muli"/>
              <a:ea typeface="Muli"/>
              <a:cs typeface="Muli"/>
              <a:sym typeface="Muli"/>
            </a:endParaRPr>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345" name="Google Shape;345;p37"/>
          <p:cNvSpPr txBox="1"/>
          <p:nvPr>
            <p:ph idx="2" type="body"/>
          </p:nvPr>
        </p:nvSpPr>
        <p:spPr>
          <a:xfrm>
            <a:off x="2780449" y="30289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Blue</a:t>
            </a:r>
            <a:endParaRPr b="1" sz="1200">
              <a:latin typeface="Muli"/>
              <a:ea typeface="Muli"/>
              <a:cs typeface="Muli"/>
              <a:sym typeface="Muli"/>
            </a:endParaRPr>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346" name="Google Shape;346;p37"/>
          <p:cNvSpPr txBox="1"/>
          <p:nvPr>
            <p:ph idx="3" type="body"/>
          </p:nvPr>
        </p:nvSpPr>
        <p:spPr>
          <a:xfrm>
            <a:off x="4980348" y="30289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Red</a:t>
            </a:r>
            <a:endParaRPr b="1" sz="1200">
              <a:latin typeface="Muli"/>
              <a:ea typeface="Muli"/>
              <a:cs typeface="Muli"/>
              <a:sym typeface="Muli"/>
            </a:endParaRPr>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8"/>
          <p:cNvSpPr txBox="1"/>
          <p:nvPr>
            <p:ph idx="4294967295"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Extra resources</a:t>
            </a:r>
            <a:endParaRPr/>
          </a:p>
        </p:txBody>
      </p:sp>
      <p:sp>
        <p:nvSpPr>
          <p:cNvPr id="352" name="Google Shape;352;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38"/>
          <p:cNvPicPr preferRelativeResize="0"/>
          <p:nvPr/>
        </p:nvPicPr>
        <p:blipFill>
          <a:blip r:embed="rId3">
            <a:alphaModFix/>
          </a:blip>
          <a:stretch>
            <a:fillRect/>
          </a:stretch>
        </p:blipFill>
        <p:spPr>
          <a:xfrm>
            <a:off x="580550" y="1275361"/>
            <a:ext cx="1842723" cy="1098064"/>
          </a:xfrm>
          <a:prstGeom prst="rect">
            <a:avLst/>
          </a:prstGeom>
          <a:noFill/>
          <a:ln>
            <a:noFill/>
          </a:ln>
        </p:spPr>
      </p:pic>
      <p:pic>
        <p:nvPicPr>
          <p:cNvPr id="354" name="Google Shape;354;p38"/>
          <p:cNvPicPr preferRelativeResize="0"/>
          <p:nvPr/>
        </p:nvPicPr>
        <p:blipFill>
          <a:blip r:embed="rId4">
            <a:alphaModFix/>
          </a:blip>
          <a:stretch>
            <a:fillRect/>
          </a:stretch>
        </p:blipFill>
        <p:spPr>
          <a:xfrm>
            <a:off x="6040173" y="873088"/>
            <a:ext cx="1217100" cy="1387025"/>
          </a:xfrm>
          <a:prstGeom prst="rect">
            <a:avLst/>
          </a:prstGeom>
          <a:noFill/>
          <a:ln>
            <a:noFill/>
          </a:ln>
        </p:spPr>
      </p:pic>
      <p:pic>
        <p:nvPicPr>
          <p:cNvPr id="355" name="Google Shape;355;p38"/>
          <p:cNvPicPr preferRelativeResize="0"/>
          <p:nvPr/>
        </p:nvPicPr>
        <p:blipFill>
          <a:blip r:embed="rId5">
            <a:alphaModFix/>
          </a:blip>
          <a:stretch>
            <a:fillRect/>
          </a:stretch>
        </p:blipFill>
        <p:spPr>
          <a:xfrm>
            <a:off x="7519307" y="1157509"/>
            <a:ext cx="1099836" cy="1102608"/>
          </a:xfrm>
          <a:prstGeom prst="rect">
            <a:avLst/>
          </a:prstGeom>
          <a:noFill/>
          <a:ln>
            <a:noFill/>
          </a:ln>
        </p:spPr>
      </p:pic>
      <p:pic>
        <p:nvPicPr>
          <p:cNvPr id="356" name="Google Shape;356;p38"/>
          <p:cNvPicPr preferRelativeResize="0"/>
          <p:nvPr/>
        </p:nvPicPr>
        <p:blipFill>
          <a:blip r:embed="rId6">
            <a:alphaModFix/>
          </a:blip>
          <a:stretch>
            <a:fillRect/>
          </a:stretch>
        </p:blipFill>
        <p:spPr>
          <a:xfrm>
            <a:off x="5214461" y="3853744"/>
            <a:ext cx="282577" cy="822801"/>
          </a:xfrm>
          <a:prstGeom prst="rect">
            <a:avLst/>
          </a:prstGeom>
          <a:noFill/>
          <a:ln>
            <a:noFill/>
          </a:ln>
        </p:spPr>
      </p:pic>
      <p:pic>
        <p:nvPicPr>
          <p:cNvPr id="357" name="Google Shape;357;p38"/>
          <p:cNvPicPr preferRelativeResize="0"/>
          <p:nvPr/>
        </p:nvPicPr>
        <p:blipFill>
          <a:blip r:embed="rId7">
            <a:alphaModFix/>
          </a:blip>
          <a:stretch>
            <a:fillRect/>
          </a:stretch>
        </p:blipFill>
        <p:spPr>
          <a:xfrm>
            <a:off x="1917139" y="2651387"/>
            <a:ext cx="1717628" cy="897601"/>
          </a:xfrm>
          <a:prstGeom prst="rect">
            <a:avLst/>
          </a:prstGeom>
          <a:noFill/>
          <a:ln>
            <a:noFill/>
          </a:ln>
        </p:spPr>
      </p:pic>
      <p:pic>
        <p:nvPicPr>
          <p:cNvPr id="358" name="Google Shape;358;p38"/>
          <p:cNvPicPr preferRelativeResize="0"/>
          <p:nvPr/>
        </p:nvPicPr>
        <p:blipFill>
          <a:blip r:embed="rId8">
            <a:alphaModFix/>
          </a:blip>
          <a:stretch>
            <a:fillRect/>
          </a:stretch>
        </p:blipFill>
        <p:spPr>
          <a:xfrm>
            <a:off x="2685307" y="1301161"/>
            <a:ext cx="1520655" cy="911450"/>
          </a:xfrm>
          <a:prstGeom prst="rect">
            <a:avLst/>
          </a:prstGeom>
          <a:noFill/>
          <a:ln>
            <a:noFill/>
          </a:ln>
        </p:spPr>
      </p:pic>
      <p:pic>
        <p:nvPicPr>
          <p:cNvPr id="359" name="Google Shape;359;p38"/>
          <p:cNvPicPr preferRelativeResize="0"/>
          <p:nvPr/>
        </p:nvPicPr>
        <p:blipFill>
          <a:blip r:embed="rId9">
            <a:alphaModFix/>
          </a:blip>
          <a:stretch>
            <a:fillRect/>
          </a:stretch>
        </p:blipFill>
        <p:spPr>
          <a:xfrm>
            <a:off x="5082183" y="2756662"/>
            <a:ext cx="493125" cy="687052"/>
          </a:xfrm>
          <a:prstGeom prst="rect">
            <a:avLst/>
          </a:prstGeom>
          <a:noFill/>
          <a:ln>
            <a:noFill/>
          </a:ln>
        </p:spPr>
      </p:pic>
      <p:pic>
        <p:nvPicPr>
          <p:cNvPr id="360" name="Google Shape;360;p38"/>
          <p:cNvPicPr preferRelativeResize="0"/>
          <p:nvPr/>
        </p:nvPicPr>
        <p:blipFill>
          <a:blip r:embed="rId10">
            <a:alphaModFix/>
          </a:blip>
          <a:stretch>
            <a:fillRect/>
          </a:stretch>
        </p:blipFill>
        <p:spPr>
          <a:xfrm>
            <a:off x="4467996" y="1328175"/>
            <a:ext cx="1310142" cy="857400"/>
          </a:xfrm>
          <a:prstGeom prst="rect">
            <a:avLst/>
          </a:prstGeom>
          <a:noFill/>
          <a:ln>
            <a:noFill/>
          </a:ln>
        </p:spPr>
      </p:pic>
      <p:pic>
        <p:nvPicPr>
          <p:cNvPr id="361" name="Google Shape;361;p38"/>
          <p:cNvPicPr preferRelativeResize="0"/>
          <p:nvPr/>
        </p:nvPicPr>
        <p:blipFill>
          <a:blip r:embed="rId11">
            <a:alphaModFix/>
          </a:blip>
          <a:stretch>
            <a:fillRect/>
          </a:stretch>
        </p:blipFill>
        <p:spPr>
          <a:xfrm>
            <a:off x="4021875" y="2712336"/>
            <a:ext cx="673199" cy="775704"/>
          </a:xfrm>
          <a:prstGeom prst="rect">
            <a:avLst/>
          </a:prstGeom>
          <a:noFill/>
          <a:ln>
            <a:noFill/>
          </a:ln>
        </p:spPr>
      </p:pic>
      <p:pic>
        <p:nvPicPr>
          <p:cNvPr id="362" name="Google Shape;362;p38"/>
          <p:cNvPicPr preferRelativeResize="0"/>
          <p:nvPr/>
        </p:nvPicPr>
        <p:blipFill>
          <a:blip r:embed="rId12">
            <a:alphaModFix/>
          </a:blip>
          <a:stretch>
            <a:fillRect/>
          </a:stretch>
        </p:blipFill>
        <p:spPr>
          <a:xfrm>
            <a:off x="5962416" y="2539187"/>
            <a:ext cx="1019495" cy="1122001"/>
          </a:xfrm>
          <a:prstGeom prst="rect">
            <a:avLst/>
          </a:prstGeom>
          <a:noFill/>
          <a:ln>
            <a:noFill/>
          </a:ln>
        </p:spPr>
      </p:pic>
      <p:pic>
        <p:nvPicPr>
          <p:cNvPr id="363" name="Google Shape;363;p38"/>
          <p:cNvPicPr preferRelativeResize="0"/>
          <p:nvPr/>
        </p:nvPicPr>
        <p:blipFill>
          <a:blip r:embed="rId13">
            <a:alphaModFix/>
          </a:blip>
          <a:stretch>
            <a:fillRect/>
          </a:stretch>
        </p:blipFill>
        <p:spPr>
          <a:xfrm>
            <a:off x="661520" y="3809418"/>
            <a:ext cx="831110" cy="911453"/>
          </a:xfrm>
          <a:prstGeom prst="rect">
            <a:avLst/>
          </a:prstGeom>
          <a:noFill/>
          <a:ln>
            <a:noFill/>
          </a:ln>
        </p:spPr>
      </p:pic>
      <p:pic>
        <p:nvPicPr>
          <p:cNvPr id="364" name="Google Shape;364;p38"/>
          <p:cNvPicPr preferRelativeResize="0"/>
          <p:nvPr/>
        </p:nvPicPr>
        <p:blipFill>
          <a:blip r:embed="rId14">
            <a:alphaModFix/>
          </a:blip>
          <a:stretch>
            <a:fillRect/>
          </a:stretch>
        </p:blipFill>
        <p:spPr>
          <a:xfrm>
            <a:off x="1824689" y="3809418"/>
            <a:ext cx="836651" cy="911453"/>
          </a:xfrm>
          <a:prstGeom prst="rect">
            <a:avLst/>
          </a:prstGeom>
          <a:noFill/>
          <a:ln>
            <a:noFill/>
          </a:ln>
        </p:spPr>
      </p:pic>
      <p:pic>
        <p:nvPicPr>
          <p:cNvPr id="365" name="Google Shape;365;p38"/>
          <p:cNvPicPr preferRelativeResize="0"/>
          <p:nvPr/>
        </p:nvPicPr>
        <p:blipFill>
          <a:blip r:embed="rId15">
            <a:alphaModFix/>
          </a:blip>
          <a:stretch>
            <a:fillRect/>
          </a:stretch>
        </p:blipFill>
        <p:spPr>
          <a:xfrm>
            <a:off x="4103930" y="3809418"/>
            <a:ext cx="778473" cy="911453"/>
          </a:xfrm>
          <a:prstGeom prst="rect">
            <a:avLst/>
          </a:prstGeom>
          <a:noFill/>
          <a:ln>
            <a:noFill/>
          </a:ln>
        </p:spPr>
      </p:pic>
      <p:pic>
        <p:nvPicPr>
          <p:cNvPr id="366" name="Google Shape;366;p38"/>
          <p:cNvPicPr preferRelativeResize="0"/>
          <p:nvPr/>
        </p:nvPicPr>
        <p:blipFill>
          <a:blip r:embed="rId16">
            <a:alphaModFix/>
          </a:blip>
          <a:stretch>
            <a:fillRect/>
          </a:stretch>
        </p:blipFill>
        <p:spPr>
          <a:xfrm>
            <a:off x="2993398" y="3809418"/>
            <a:ext cx="778473" cy="911453"/>
          </a:xfrm>
          <a:prstGeom prst="rect">
            <a:avLst/>
          </a:prstGeom>
          <a:noFill/>
          <a:ln>
            <a:noFill/>
          </a:ln>
        </p:spPr>
      </p:pic>
      <p:pic>
        <p:nvPicPr>
          <p:cNvPr id="367" name="Google Shape;367;p38"/>
          <p:cNvPicPr preferRelativeResize="0"/>
          <p:nvPr/>
        </p:nvPicPr>
        <p:blipFill>
          <a:blip r:embed="rId17">
            <a:alphaModFix/>
          </a:blip>
          <a:stretch>
            <a:fillRect/>
          </a:stretch>
        </p:blipFill>
        <p:spPr>
          <a:xfrm>
            <a:off x="6131407" y="4046291"/>
            <a:ext cx="681510" cy="437719"/>
          </a:xfrm>
          <a:prstGeom prst="rect">
            <a:avLst/>
          </a:prstGeom>
          <a:noFill/>
          <a:ln>
            <a:noFill/>
          </a:ln>
        </p:spPr>
      </p:pic>
      <p:pic>
        <p:nvPicPr>
          <p:cNvPr id="368" name="Google Shape;368;p38"/>
          <p:cNvPicPr preferRelativeResize="0"/>
          <p:nvPr/>
        </p:nvPicPr>
        <p:blipFill>
          <a:blip r:embed="rId18">
            <a:alphaModFix/>
          </a:blip>
          <a:stretch>
            <a:fillRect/>
          </a:stretch>
        </p:blipFill>
        <p:spPr>
          <a:xfrm>
            <a:off x="624120" y="2708180"/>
            <a:ext cx="905910" cy="7840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39"/>
          <p:cNvSpPr txBox="1"/>
          <p:nvPr>
            <p:ph idx="4294967295" type="body"/>
          </p:nvPr>
        </p:nvSpPr>
        <p:spPr>
          <a:xfrm>
            <a:off x="6248575" y="312075"/>
            <a:ext cx="2438100" cy="1525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SlidesCarnival icons are editable shapes. </a:t>
            </a:r>
            <a:br>
              <a:rPr lang="en" sz="900"/>
            </a:br>
            <a:br>
              <a:rPr lang="en" sz="900"/>
            </a:br>
            <a:r>
              <a:rPr lang="en" sz="900"/>
              <a:t>This means that you can:</a:t>
            </a:r>
            <a:endParaRPr sz="900"/>
          </a:p>
          <a:p>
            <a:pPr indent="-285750" lvl="0" marL="457200" rtl="0" algn="l">
              <a:spcBef>
                <a:spcPts val="600"/>
              </a:spcBef>
              <a:spcAft>
                <a:spcPts val="0"/>
              </a:spcAft>
              <a:buSzPts val="900"/>
              <a:buChar char="⬡"/>
            </a:pPr>
            <a:r>
              <a:rPr lang="en" sz="900"/>
              <a:t>Resize them without losing quality.</a:t>
            </a:r>
            <a:endParaRPr sz="900"/>
          </a:p>
          <a:p>
            <a:pPr indent="-285750" lvl="0" marL="457200" rtl="0" algn="l">
              <a:spcBef>
                <a:spcPts val="0"/>
              </a:spcBef>
              <a:spcAft>
                <a:spcPts val="0"/>
              </a:spcAft>
              <a:buSzPts val="900"/>
              <a:buChar char="⬡"/>
            </a:pPr>
            <a:r>
              <a:rPr lang="en" sz="900"/>
              <a:t>Change fill color and opacity.</a:t>
            </a:r>
            <a:endParaRPr sz="900"/>
          </a:p>
          <a:p>
            <a:pPr indent="-285750" lvl="0" marL="457200" rtl="0" algn="l">
              <a:spcBef>
                <a:spcPts val="0"/>
              </a:spcBef>
              <a:spcAft>
                <a:spcPts val="0"/>
              </a:spcAft>
              <a:buSzPts val="900"/>
              <a:buChar char="⬡"/>
            </a:pPr>
            <a:r>
              <a:rPr lang="en" sz="900"/>
              <a:t>Change line color, width and style.</a:t>
            </a:r>
            <a:endParaRPr sz="900"/>
          </a:p>
          <a:p>
            <a:pPr indent="0" lvl="0" marL="0" rtl="0" algn="l">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374" name="Google Shape;374;p39"/>
          <p:cNvGrpSpPr/>
          <p:nvPr/>
        </p:nvGrpSpPr>
        <p:grpSpPr>
          <a:xfrm>
            <a:off x="358968" y="342338"/>
            <a:ext cx="347107" cy="438984"/>
            <a:chOff x="584925" y="238125"/>
            <a:chExt cx="415200" cy="525100"/>
          </a:xfrm>
        </p:grpSpPr>
        <p:sp>
          <p:nvSpPr>
            <p:cNvPr id="375" name="Google Shape;375;p39"/>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39"/>
          <p:cNvGrpSpPr/>
          <p:nvPr/>
        </p:nvGrpSpPr>
        <p:grpSpPr>
          <a:xfrm>
            <a:off x="910227" y="406125"/>
            <a:ext cx="371623" cy="309362"/>
            <a:chOff x="1244325" y="314425"/>
            <a:chExt cx="444525" cy="370050"/>
          </a:xfrm>
        </p:grpSpPr>
        <p:sp>
          <p:nvSpPr>
            <p:cNvPr id="382" name="Google Shape;382;p39"/>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9"/>
          <p:cNvGrpSpPr/>
          <p:nvPr/>
        </p:nvGrpSpPr>
        <p:grpSpPr>
          <a:xfrm>
            <a:off x="1481925" y="404599"/>
            <a:ext cx="355300" cy="312413"/>
            <a:chOff x="1928175" y="312600"/>
            <a:chExt cx="425000" cy="373700"/>
          </a:xfrm>
        </p:grpSpPr>
        <p:sp>
          <p:nvSpPr>
            <p:cNvPr id="385" name="Google Shape;385;p39"/>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p:nvPr/>
        </p:nvSpPr>
        <p:spPr>
          <a:xfrm>
            <a:off x="20777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26611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3145963" y="388276"/>
            <a:ext cx="408386" cy="345080"/>
            <a:chOff x="3918650" y="293075"/>
            <a:chExt cx="488500" cy="412775"/>
          </a:xfrm>
        </p:grpSpPr>
        <p:sp>
          <p:nvSpPr>
            <p:cNvPr id="390" name="Google Shape;390;p39"/>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9"/>
          <p:cNvGrpSpPr/>
          <p:nvPr/>
        </p:nvGrpSpPr>
        <p:grpSpPr>
          <a:xfrm>
            <a:off x="3745730" y="362235"/>
            <a:ext cx="335905" cy="397142"/>
            <a:chOff x="4636075" y="261925"/>
            <a:chExt cx="401800" cy="475050"/>
          </a:xfrm>
        </p:grpSpPr>
        <p:sp>
          <p:nvSpPr>
            <p:cNvPr id="394" name="Google Shape;394;p39"/>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9"/>
          <p:cNvSpPr/>
          <p:nvPr/>
        </p:nvSpPr>
        <p:spPr>
          <a:xfrm>
            <a:off x="42849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872282" y="395424"/>
            <a:ext cx="336908" cy="330262"/>
            <a:chOff x="5983625" y="301625"/>
            <a:chExt cx="403000" cy="395050"/>
          </a:xfrm>
        </p:grpSpPr>
        <p:sp>
          <p:nvSpPr>
            <p:cNvPr id="400" name="Google Shape;400;p39"/>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9"/>
          <p:cNvGrpSpPr/>
          <p:nvPr/>
        </p:nvGrpSpPr>
        <p:grpSpPr>
          <a:xfrm>
            <a:off x="5438358" y="392853"/>
            <a:ext cx="331808" cy="331307"/>
            <a:chOff x="6660750" y="298550"/>
            <a:chExt cx="396900" cy="396300"/>
          </a:xfrm>
        </p:grpSpPr>
        <p:sp>
          <p:nvSpPr>
            <p:cNvPr id="421" name="Google Shape;421;p39"/>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9"/>
          <p:cNvGrpSpPr/>
          <p:nvPr/>
        </p:nvGrpSpPr>
        <p:grpSpPr>
          <a:xfrm>
            <a:off x="358968" y="914538"/>
            <a:ext cx="347107" cy="420111"/>
            <a:chOff x="584925" y="922575"/>
            <a:chExt cx="415200" cy="502525"/>
          </a:xfrm>
        </p:grpSpPr>
        <p:sp>
          <p:nvSpPr>
            <p:cNvPr id="424" name="Google Shape;424;p39"/>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39"/>
          <p:cNvGrpSpPr/>
          <p:nvPr/>
        </p:nvGrpSpPr>
        <p:grpSpPr>
          <a:xfrm>
            <a:off x="912275" y="904841"/>
            <a:ext cx="367547" cy="437980"/>
            <a:chOff x="1246775" y="910975"/>
            <a:chExt cx="439650" cy="523900"/>
          </a:xfrm>
        </p:grpSpPr>
        <p:sp>
          <p:nvSpPr>
            <p:cNvPr id="428" name="Google Shape;428;p39"/>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9"/>
          <p:cNvGrpSpPr/>
          <p:nvPr/>
        </p:nvGrpSpPr>
        <p:grpSpPr>
          <a:xfrm>
            <a:off x="1480400" y="975274"/>
            <a:ext cx="358351" cy="298118"/>
            <a:chOff x="1926350" y="995225"/>
            <a:chExt cx="428650" cy="356600"/>
          </a:xfrm>
        </p:grpSpPr>
        <p:sp>
          <p:nvSpPr>
            <p:cNvPr id="432" name="Google Shape;432;p39"/>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9"/>
          <p:cNvSpPr/>
          <p:nvPr/>
        </p:nvSpPr>
        <p:spPr>
          <a:xfrm>
            <a:off x="20480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26121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31808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37555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39"/>
          <p:cNvGrpSpPr/>
          <p:nvPr/>
        </p:nvGrpSpPr>
        <p:grpSpPr>
          <a:xfrm>
            <a:off x="4302631" y="952827"/>
            <a:ext cx="349155" cy="349657"/>
            <a:chOff x="5302225" y="968375"/>
            <a:chExt cx="417650" cy="418250"/>
          </a:xfrm>
        </p:grpSpPr>
        <p:sp>
          <p:nvSpPr>
            <p:cNvPr id="441" name="Google Shape;441;p39"/>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39"/>
          <p:cNvGrpSpPr/>
          <p:nvPr/>
        </p:nvGrpSpPr>
        <p:grpSpPr>
          <a:xfrm>
            <a:off x="4824295" y="913514"/>
            <a:ext cx="432881" cy="421637"/>
            <a:chOff x="5926225" y="921350"/>
            <a:chExt cx="517800" cy="504350"/>
          </a:xfrm>
        </p:grpSpPr>
        <p:sp>
          <p:nvSpPr>
            <p:cNvPr id="444" name="Google Shape;444;p39"/>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39"/>
          <p:cNvGrpSpPr/>
          <p:nvPr/>
        </p:nvGrpSpPr>
        <p:grpSpPr>
          <a:xfrm>
            <a:off x="5402118" y="921686"/>
            <a:ext cx="404290" cy="405314"/>
            <a:chOff x="6617400" y="931125"/>
            <a:chExt cx="483600" cy="484825"/>
          </a:xfrm>
        </p:grpSpPr>
        <p:sp>
          <p:nvSpPr>
            <p:cNvPr id="447" name="Google Shape;447;p39"/>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39"/>
          <p:cNvGrpSpPr/>
          <p:nvPr/>
        </p:nvGrpSpPr>
        <p:grpSpPr>
          <a:xfrm>
            <a:off x="337525" y="1551048"/>
            <a:ext cx="389994" cy="273623"/>
            <a:chOff x="559275" y="1683950"/>
            <a:chExt cx="466500" cy="327300"/>
          </a:xfrm>
        </p:grpSpPr>
        <p:sp>
          <p:nvSpPr>
            <p:cNvPr id="450" name="Google Shape;450;p39"/>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39"/>
          <p:cNvGrpSpPr/>
          <p:nvPr/>
        </p:nvGrpSpPr>
        <p:grpSpPr>
          <a:xfrm>
            <a:off x="901052" y="1496958"/>
            <a:ext cx="389994" cy="381822"/>
            <a:chOff x="1233350" y="1619250"/>
            <a:chExt cx="466500" cy="456725"/>
          </a:xfrm>
        </p:grpSpPr>
        <p:sp>
          <p:nvSpPr>
            <p:cNvPr id="453" name="Google Shape;453;p39"/>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39"/>
          <p:cNvGrpSpPr/>
          <p:nvPr/>
        </p:nvGrpSpPr>
        <p:grpSpPr>
          <a:xfrm>
            <a:off x="1476826" y="1505109"/>
            <a:ext cx="365499" cy="365499"/>
            <a:chOff x="1922075" y="1629000"/>
            <a:chExt cx="437200" cy="437200"/>
          </a:xfrm>
        </p:grpSpPr>
        <p:sp>
          <p:nvSpPr>
            <p:cNvPr id="458" name="Google Shape;458;p39"/>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39"/>
          <p:cNvGrpSpPr/>
          <p:nvPr/>
        </p:nvGrpSpPr>
        <p:grpSpPr>
          <a:xfrm>
            <a:off x="2038827" y="1503584"/>
            <a:ext cx="368551" cy="368551"/>
            <a:chOff x="2594325" y="1627175"/>
            <a:chExt cx="440850" cy="440850"/>
          </a:xfrm>
        </p:grpSpPr>
        <p:sp>
          <p:nvSpPr>
            <p:cNvPr id="461" name="Google Shape;461;p39"/>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9"/>
          <p:cNvSpPr/>
          <p:nvPr/>
        </p:nvSpPr>
        <p:spPr>
          <a:xfrm>
            <a:off x="26187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9"/>
          <p:cNvGrpSpPr/>
          <p:nvPr/>
        </p:nvGrpSpPr>
        <p:grpSpPr>
          <a:xfrm>
            <a:off x="3200595" y="1476017"/>
            <a:ext cx="299121" cy="423685"/>
            <a:chOff x="3984000" y="1594200"/>
            <a:chExt cx="357800" cy="506800"/>
          </a:xfrm>
        </p:grpSpPr>
        <p:sp>
          <p:nvSpPr>
            <p:cNvPr id="466" name="Google Shape;466;p39"/>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9"/>
          <p:cNvGrpSpPr/>
          <p:nvPr/>
        </p:nvGrpSpPr>
        <p:grpSpPr>
          <a:xfrm>
            <a:off x="3716637" y="1566869"/>
            <a:ext cx="394090" cy="241980"/>
            <a:chOff x="4601275" y="1702875"/>
            <a:chExt cx="471400" cy="289450"/>
          </a:xfrm>
        </p:grpSpPr>
        <p:sp>
          <p:nvSpPr>
            <p:cNvPr id="469" name="Google Shape;469;p39"/>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9"/>
          <p:cNvGrpSpPr/>
          <p:nvPr/>
        </p:nvGrpSpPr>
        <p:grpSpPr>
          <a:xfrm>
            <a:off x="4299057" y="1507659"/>
            <a:ext cx="356303" cy="360400"/>
            <a:chOff x="5297950" y="1632050"/>
            <a:chExt cx="426200" cy="431100"/>
          </a:xfrm>
        </p:grpSpPr>
        <p:sp>
          <p:nvSpPr>
            <p:cNvPr id="475" name="Google Shape;475;p39"/>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39"/>
          <p:cNvGrpSpPr/>
          <p:nvPr/>
        </p:nvGrpSpPr>
        <p:grpSpPr>
          <a:xfrm>
            <a:off x="4861560" y="1496958"/>
            <a:ext cx="358351" cy="381822"/>
            <a:chOff x="5970800" y="1619250"/>
            <a:chExt cx="428650" cy="456725"/>
          </a:xfrm>
        </p:grpSpPr>
        <p:sp>
          <p:nvSpPr>
            <p:cNvPr id="478" name="Google Shape;478;p39"/>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9"/>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9"/>
          <p:cNvGrpSpPr/>
          <p:nvPr/>
        </p:nvGrpSpPr>
        <p:grpSpPr>
          <a:xfrm>
            <a:off x="5408764" y="1492360"/>
            <a:ext cx="401719" cy="366502"/>
            <a:chOff x="6625350" y="1613750"/>
            <a:chExt cx="480525" cy="438400"/>
          </a:xfrm>
        </p:grpSpPr>
        <p:sp>
          <p:nvSpPr>
            <p:cNvPr id="484" name="Google Shape;484;p39"/>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9"/>
          <p:cNvGrpSpPr/>
          <p:nvPr/>
        </p:nvGrpSpPr>
        <p:grpSpPr>
          <a:xfrm>
            <a:off x="380913" y="2088554"/>
            <a:ext cx="303217" cy="325685"/>
            <a:chOff x="611175" y="2326900"/>
            <a:chExt cx="362700" cy="389575"/>
          </a:xfrm>
        </p:grpSpPr>
        <p:sp>
          <p:nvSpPr>
            <p:cNvPr id="490" name="Google Shape;490;p39"/>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9"/>
          <p:cNvSpPr/>
          <p:nvPr/>
        </p:nvSpPr>
        <p:spPr>
          <a:xfrm>
            <a:off x="9363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4998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20634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39"/>
          <p:cNvGrpSpPr/>
          <p:nvPr/>
        </p:nvGrpSpPr>
        <p:grpSpPr>
          <a:xfrm>
            <a:off x="2701378" y="2036492"/>
            <a:ext cx="170502" cy="425733"/>
            <a:chOff x="3386850" y="2264625"/>
            <a:chExt cx="203950" cy="509250"/>
          </a:xfrm>
        </p:grpSpPr>
        <p:sp>
          <p:nvSpPr>
            <p:cNvPr id="498" name="Google Shape;498;p39"/>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39"/>
          <p:cNvGrpSpPr/>
          <p:nvPr/>
        </p:nvGrpSpPr>
        <p:grpSpPr>
          <a:xfrm>
            <a:off x="3843751" y="2090602"/>
            <a:ext cx="139863" cy="317513"/>
            <a:chOff x="4753325" y="2329350"/>
            <a:chExt cx="167300" cy="379800"/>
          </a:xfrm>
        </p:grpSpPr>
        <p:sp>
          <p:nvSpPr>
            <p:cNvPr id="501" name="Google Shape;501;p39"/>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9"/>
          <p:cNvGrpSpPr/>
          <p:nvPr/>
        </p:nvGrpSpPr>
        <p:grpSpPr>
          <a:xfrm>
            <a:off x="3277654" y="2038519"/>
            <a:ext cx="145004" cy="421658"/>
            <a:chOff x="4076175" y="2267050"/>
            <a:chExt cx="173450" cy="504375"/>
          </a:xfrm>
        </p:grpSpPr>
        <p:sp>
          <p:nvSpPr>
            <p:cNvPr id="504" name="Google Shape;504;p39"/>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39"/>
          <p:cNvSpPr/>
          <p:nvPr/>
        </p:nvSpPr>
        <p:spPr>
          <a:xfrm>
            <a:off x="43175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865134" y="2089056"/>
            <a:ext cx="351204" cy="324661"/>
            <a:chOff x="5975075" y="2327500"/>
            <a:chExt cx="420100" cy="388350"/>
          </a:xfrm>
        </p:grpSpPr>
        <p:sp>
          <p:nvSpPr>
            <p:cNvPr id="508" name="Google Shape;508;p3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9"/>
          <p:cNvGrpSpPr/>
          <p:nvPr/>
        </p:nvGrpSpPr>
        <p:grpSpPr>
          <a:xfrm>
            <a:off x="5496544" y="2079358"/>
            <a:ext cx="215437" cy="351204"/>
            <a:chOff x="6730350" y="2315900"/>
            <a:chExt cx="257700" cy="420100"/>
          </a:xfrm>
        </p:grpSpPr>
        <p:sp>
          <p:nvSpPr>
            <p:cNvPr id="511" name="Google Shape;511;p39"/>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39"/>
          <p:cNvGrpSpPr/>
          <p:nvPr/>
        </p:nvGrpSpPr>
        <p:grpSpPr>
          <a:xfrm>
            <a:off x="477889" y="2615840"/>
            <a:ext cx="109265" cy="398166"/>
            <a:chOff x="727175" y="2957625"/>
            <a:chExt cx="130700" cy="476275"/>
          </a:xfrm>
        </p:grpSpPr>
        <p:sp>
          <p:nvSpPr>
            <p:cNvPr id="517" name="Google Shape;517;p39"/>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39"/>
          <p:cNvSpPr/>
          <p:nvPr/>
        </p:nvSpPr>
        <p:spPr>
          <a:xfrm>
            <a:off x="1492208" y="2600114"/>
            <a:ext cx="334860" cy="429809"/>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972049" y="2600114"/>
            <a:ext cx="248083" cy="42980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39"/>
          <p:cNvGrpSpPr/>
          <p:nvPr/>
        </p:nvGrpSpPr>
        <p:grpSpPr>
          <a:xfrm>
            <a:off x="2029631" y="2628589"/>
            <a:ext cx="386943" cy="372647"/>
            <a:chOff x="2583325" y="2972875"/>
            <a:chExt cx="462850" cy="445750"/>
          </a:xfrm>
        </p:grpSpPr>
        <p:sp>
          <p:nvSpPr>
            <p:cNvPr id="522" name="Google Shape;522;p39"/>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9"/>
          <p:cNvGrpSpPr/>
          <p:nvPr/>
        </p:nvGrpSpPr>
        <p:grpSpPr>
          <a:xfrm>
            <a:off x="2579886" y="2684246"/>
            <a:ext cx="413486" cy="261355"/>
            <a:chOff x="3241525" y="3039450"/>
            <a:chExt cx="494600" cy="312625"/>
          </a:xfrm>
        </p:grpSpPr>
        <p:sp>
          <p:nvSpPr>
            <p:cNvPr id="525" name="Google Shape;525;p39"/>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39"/>
          <p:cNvSpPr/>
          <p:nvPr/>
        </p:nvSpPr>
        <p:spPr>
          <a:xfrm>
            <a:off x="37361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39"/>
          <p:cNvGrpSpPr/>
          <p:nvPr/>
        </p:nvGrpSpPr>
        <p:grpSpPr>
          <a:xfrm>
            <a:off x="4263318" y="2656679"/>
            <a:ext cx="427781" cy="316489"/>
            <a:chOff x="5255200" y="3006475"/>
            <a:chExt cx="511700" cy="378575"/>
          </a:xfrm>
        </p:grpSpPr>
        <p:sp>
          <p:nvSpPr>
            <p:cNvPr id="529" name="Google Shape;529;p39"/>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9"/>
          <p:cNvGrpSpPr/>
          <p:nvPr/>
        </p:nvGrpSpPr>
        <p:grpSpPr>
          <a:xfrm>
            <a:off x="3177104" y="2638308"/>
            <a:ext cx="346104" cy="353231"/>
            <a:chOff x="3955900" y="2984500"/>
            <a:chExt cx="414000" cy="422525"/>
          </a:xfrm>
        </p:grpSpPr>
        <p:sp>
          <p:nvSpPr>
            <p:cNvPr id="532" name="Google Shape;532;p39"/>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39"/>
          <p:cNvSpPr/>
          <p:nvPr/>
        </p:nvSpPr>
        <p:spPr>
          <a:xfrm>
            <a:off x="3411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49061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39"/>
          <p:cNvGrpSpPr/>
          <p:nvPr/>
        </p:nvGrpSpPr>
        <p:grpSpPr>
          <a:xfrm>
            <a:off x="5472049" y="2633187"/>
            <a:ext cx="264427" cy="375719"/>
            <a:chOff x="6701050" y="2978375"/>
            <a:chExt cx="316300" cy="449425"/>
          </a:xfrm>
        </p:grpSpPr>
        <p:sp>
          <p:nvSpPr>
            <p:cNvPr id="538" name="Google Shape;538;p39"/>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39"/>
          <p:cNvGrpSpPr/>
          <p:nvPr/>
        </p:nvGrpSpPr>
        <p:grpSpPr>
          <a:xfrm>
            <a:off x="907677" y="3251848"/>
            <a:ext cx="376743" cy="253204"/>
            <a:chOff x="1241275" y="3718400"/>
            <a:chExt cx="450650" cy="302875"/>
          </a:xfrm>
        </p:grpSpPr>
        <p:sp>
          <p:nvSpPr>
            <p:cNvPr id="541" name="Google Shape;541;p39"/>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9"/>
          <p:cNvGrpSpPr/>
          <p:nvPr/>
        </p:nvGrpSpPr>
        <p:grpSpPr>
          <a:xfrm>
            <a:off x="1476324" y="3232453"/>
            <a:ext cx="366502" cy="292496"/>
            <a:chOff x="1921475" y="3695200"/>
            <a:chExt cx="438400" cy="349875"/>
          </a:xfrm>
        </p:grpSpPr>
        <p:sp>
          <p:nvSpPr>
            <p:cNvPr id="546" name="Google Shape;546;p39"/>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9"/>
          <p:cNvGrpSpPr/>
          <p:nvPr/>
        </p:nvGrpSpPr>
        <p:grpSpPr>
          <a:xfrm>
            <a:off x="2043425" y="3227855"/>
            <a:ext cx="359355" cy="301190"/>
            <a:chOff x="2599825" y="3689700"/>
            <a:chExt cx="429850" cy="360275"/>
          </a:xfrm>
        </p:grpSpPr>
        <p:sp>
          <p:nvSpPr>
            <p:cNvPr id="550" name="Google Shape;550;p39"/>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9"/>
          <p:cNvGrpSpPr/>
          <p:nvPr/>
        </p:nvGrpSpPr>
        <p:grpSpPr>
          <a:xfrm>
            <a:off x="2624299" y="3196714"/>
            <a:ext cx="324661" cy="338956"/>
            <a:chOff x="3294650" y="3652450"/>
            <a:chExt cx="388350" cy="405450"/>
          </a:xfrm>
        </p:grpSpPr>
        <p:sp>
          <p:nvSpPr>
            <p:cNvPr id="553" name="Google Shape;553;p39"/>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9"/>
          <p:cNvGrpSpPr/>
          <p:nvPr/>
        </p:nvGrpSpPr>
        <p:grpSpPr>
          <a:xfrm>
            <a:off x="3160781" y="3239601"/>
            <a:ext cx="378750" cy="277698"/>
            <a:chOff x="3936375" y="3703750"/>
            <a:chExt cx="453050" cy="332175"/>
          </a:xfrm>
        </p:grpSpPr>
        <p:sp>
          <p:nvSpPr>
            <p:cNvPr id="557" name="Google Shape;557;p39"/>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39"/>
          <p:cNvGrpSpPr/>
          <p:nvPr/>
        </p:nvGrpSpPr>
        <p:grpSpPr>
          <a:xfrm>
            <a:off x="3724307" y="3239601"/>
            <a:ext cx="378750" cy="277698"/>
            <a:chOff x="4610450" y="3703750"/>
            <a:chExt cx="453050" cy="332175"/>
          </a:xfrm>
        </p:grpSpPr>
        <p:sp>
          <p:nvSpPr>
            <p:cNvPr id="563" name="Google Shape;563;p39"/>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39"/>
          <p:cNvGrpSpPr/>
          <p:nvPr/>
        </p:nvGrpSpPr>
        <p:grpSpPr>
          <a:xfrm>
            <a:off x="4301106" y="3211532"/>
            <a:ext cx="352207" cy="333836"/>
            <a:chOff x="5300400" y="3670175"/>
            <a:chExt cx="421300" cy="399325"/>
          </a:xfrm>
        </p:grpSpPr>
        <p:sp>
          <p:nvSpPr>
            <p:cNvPr id="566" name="Google Shape;566;p39"/>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39"/>
          <p:cNvSpPr/>
          <p:nvPr/>
        </p:nvSpPr>
        <p:spPr>
          <a:xfrm>
            <a:off x="48449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39"/>
          <p:cNvGrpSpPr/>
          <p:nvPr/>
        </p:nvGrpSpPr>
        <p:grpSpPr>
          <a:xfrm>
            <a:off x="5433259" y="3207435"/>
            <a:ext cx="342008" cy="342029"/>
            <a:chOff x="6654650" y="3665275"/>
            <a:chExt cx="409100" cy="409125"/>
          </a:xfrm>
        </p:grpSpPr>
        <p:sp>
          <p:nvSpPr>
            <p:cNvPr id="573" name="Google Shape;573;p39"/>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9"/>
          <p:cNvGrpSpPr/>
          <p:nvPr/>
        </p:nvGrpSpPr>
        <p:grpSpPr>
          <a:xfrm>
            <a:off x="347223" y="3756667"/>
            <a:ext cx="370599" cy="370620"/>
            <a:chOff x="570875" y="4322250"/>
            <a:chExt cx="443300" cy="443325"/>
          </a:xfrm>
        </p:grpSpPr>
        <p:sp>
          <p:nvSpPr>
            <p:cNvPr id="576" name="Google Shape;576;p39"/>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39"/>
          <p:cNvSpPr/>
          <p:nvPr/>
        </p:nvSpPr>
        <p:spPr>
          <a:xfrm>
            <a:off x="8954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39"/>
          <p:cNvGrpSpPr/>
          <p:nvPr/>
        </p:nvGrpSpPr>
        <p:grpSpPr>
          <a:xfrm>
            <a:off x="1524812" y="3729120"/>
            <a:ext cx="269526" cy="425712"/>
            <a:chOff x="1979475" y="4289300"/>
            <a:chExt cx="322400" cy="509225"/>
          </a:xfrm>
        </p:grpSpPr>
        <p:sp>
          <p:nvSpPr>
            <p:cNvPr id="582" name="Google Shape;582;p39"/>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39"/>
          <p:cNvGrpSpPr/>
          <p:nvPr/>
        </p:nvGrpSpPr>
        <p:grpSpPr>
          <a:xfrm>
            <a:off x="2064346" y="3734722"/>
            <a:ext cx="318014" cy="414510"/>
            <a:chOff x="2624850" y="4296000"/>
            <a:chExt cx="380400" cy="495825"/>
          </a:xfrm>
        </p:grpSpPr>
        <p:sp>
          <p:nvSpPr>
            <p:cNvPr id="586" name="Google Shape;586;p39"/>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39"/>
          <p:cNvSpPr/>
          <p:nvPr/>
        </p:nvSpPr>
        <p:spPr>
          <a:xfrm>
            <a:off x="31803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2616754" y="3793571"/>
            <a:ext cx="339959" cy="29709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37423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39"/>
          <p:cNvGrpSpPr/>
          <p:nvPr/>
        </p:nvGrpSpPr>
        <p:grpSpPr>
          <a:xfrm>
            <a:off x="4280686" y="3775560"/>
            <a:ext cx="393045" cy="332833"/>
            <a:chOff x="5275975" y="4344850"/>
            <a:chExt cx="470150" cy="398125"/>
          </a:xfrm>
        </p:grpSpPr>
        <p:sp>
          <p:nvSpPr>
            <p:cNvPr id="593" name="Google Shape;593;p39"/>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39"/>
          <p:cNvSpPr/>
          <p:nvPr/>
        </p:nvSpPr>
        <p:spPr>
          <a:xfrm>
            <a:off x="48643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9"/>
          <p:cNvGrpSpPr/>
          <p:nvPr/>
        </p:nvGrpSpPr>
        <p:grpSpPr>
          <a:xfrm>
            <a:off x="5423039" y="3748516"/>
            <a:ext cx="362448" cy="386922"/>
            <a:chOff x="6642425" y="4312500"/>
            <a:chExt cx="433550" cy="462825"/>
          </a:xfrm>
        </p:grpSpPr>
        <p:sp>
          <p:nvSpPr>
            <p:cNvPr id="598" name="Google Shape;598;p39"/>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39"/>
          <p:cNvSpPr/>
          <p:nvPr/>
        </p:nvSpPr>
        <p:spPr>
          <a:xfrm>
            <a:off x="2997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39"/>
          <p:cNvGrpSpPr/>
          <p:nvPr/>
        </p:nvGrpSpPr>
        <p:grpSpPr>
          <a:xfrm>
            <a:off x="910227" y="4322764"/>
            <a:ext cx="371623" cy="365499"/>
            <a:chOff x="1244325" y="4999400"/>
            <a:chExt cx="444525" cy="437200"/>
          </a:xfrm>
        </p:grpSpPr>
        <p:sp>
          <p:nvSpPr>
            <p:cNvPr id="603" name="Google Shape;603;p39"/>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9"/>
          <p:cNvGrpSpPr/>
          <p:nvPr/>
        </p:nvGrpSpPr>
        <p:grpSpPr>
          <a:xfrm>
            <a:off x="1506943" y="4311018"/>
            <a:ext cx="305265" cy="388970"/>
            <a:chOff x="1958100" y="4985350"/>
            <a:chExt cx="365150" cy="465275"/>
          </a:xfrm>
        </p:grpSpPr>
        <p:sp>
          <p:nvSpPr>
            <p:cNvPr id="609" name="Google Shape;609;p39"/>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39"/>
          <p:cNvGrpSpPr/>
          <p:nvPr/>
        </p:nvGrpSpPr>
        <p:grpSpPr>
          <a:xfrm>
            <a:off x="2048002" y="4325815"/>
            <a:ext cx="350200" cy="359877"/>
            <a:chOff x="2605300" y="5003050"/>
            <a:chExt cx="418900" cy="430475"/>
          </a:xfrm>
        </p:grpSpPr>
        <p:sp>
          <p:nvSpPr>
            <p:cNvPr id="613" name="Google Shape;613;p39"/>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39"/>
          <p:cNvGrpSpPr/>
          <p:nvPr/>
        </p:nvGrpSpPr>
        <p:grpSpPr>
          <a:xfrm>
            <a:off x="2577336" y="4333486"/>
            <a:ext cx="418585" cy="344056"/>
            <a:chOff x="3238475" y="5012225"/>
            <a:chExt cx="500700" cy="411550"/>
          </a:xfrm>
        </p:grpSpPr>
        <p:sp>
          <p:nvSpPr>
            <p:cNvPr id="617" name="Google Shape;617;p39"/>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39"/>
          <p:cNvGrpSpPr/>
          <p:nvPr/>
        </p:nvGrpSpPr>
        <p:grpSpPr>
          <a:xfrm>
            <a:off x="3683970" y="4296723"/>
            <a:ext cx="459424" cy="417561"/>
            <a:chOff x="4562200" y="4968250"/>
            <a:chExt cx="549550" cy="499475"/>
          </a:xfrm>
        </p:grpSpPr>
        <p:sp>
          <p:nvSpPr>
            <p:cNvPr id="623" name="Google Shape;623;p39"/>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39"/>
          <p:cNvGrpSpPr/>
          <p:nvPr/>
        </p:nvGrpSpPr>
        <p:grpSpPr>
          <a:xfrm>
            <a:off x="3190898" y="4320214"/>
            <a:ext cx="318516" cy="370076"/>
            <a:chOff x="3972400" y="4996350"/>
            <a:chExt cx="381000" cy="442675"/>
          </a:xfrm>
        </p:grpSpPr>
        <p:sp>
          <p:nvSpPr>
            <p:cNvPr id="629" name="Google Shape;629;p39"/>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39"/>
          <p:cNvGrpSpPr/>
          <p:nvPr/>
        </p:nvGrpSpPr>
        <p:grpSpPr>
          <a:xfrm>
            <a:off x="4251594" y="4289073"/>
            <a:ext cx="451252" cy="432860"/>
            <a:chOff x="5241175" y="4959100"/>
            <a:chExt cx="539775" cy="517775"/>
          </a:xfrm>
        </p:grpSpPr>
        <p:sp>
          <p:nvSpPr>
            <p:cNvPr id="632" name="Google Shape;632;p3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39"/>
          <p:cNvSpPr/>
          <p:nvPr/>
        </p:nvSpPr>
        <p:spPr>
          <a:xfrm>
            <a:off x="48423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39"/>
          <p:cNvGrpSpPr/>
          <p:nvPr/>
        </p:nvGrpSpPr>
        <p:grpSpPr>
          <a:xfrm>
            <a:off x="5458778" y="4353382"/>
            <a:ext cx="289444" cy="332833"/>
            <a:chOff x="6685175" y="5036025"/>
            <a:chExt cx="346225" cy="398125"/>
          </a:xfrm>
        </p:grpSpPr>
        <p:sp>
          <p:nvSpPr>
            <p:cNvPr id="640" name="Google Shape;640;p39"/>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9"/>
          <p:cNvGrpSpPr/>
          <p:nvPr/>
        </p:nvGrpSpPr>
        <p:grpSpPr>
          <a:xfrm>
            <a:off x="6268253" y="2106199"/>
            <a:ext cx="432570" cy="421334"/>
            <a:chOff x="5926225" y="921350"/>
            <a:chExt cx="517800" cy="504350"/>
          </a:xfrm>
        </p:grpSpPr>
        <p:sp>
          <p:nvSpPr>
            <p:cNvPr id="646" name="Google Shape;646;p39"/>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647" name="Google Shape;647;p39"/>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648" name="Google Shape;648;p39"/>
          <p:cNvSpPr/>
          <p:nvPr/>
        </p:nvSpPr>
        <p:spPr>
          <a:xfrm>
            <a:off x="6462174" y="23422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39"/>
          <p:cNvGrpSpPr/>
          <p:nvPr/>
        </p:nvGrpSpPr>
        <p:grpSpPr>
          <a:xfrm>
            <a:off x="7153241" y="2085579"/>
            <a:ext cx="432570" cy="421334"/>
            <a:chOff x="5926225" y="921350"/>
            <a:chExt cx="517800" cy="504350"/>
          </a:xfrm>
        </p:grpSpPr>
        <p:sp>
          <p:nvSpPr>
            <p:cNvPr id="650" name="Google Shape;650;p39"/>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39"/>
          <p:cNvSpPr/>
          <p:nvPr/>
        </p:nvSpPr>
        <p:spPr>
          <a:xfrm>
            <a:off x="7347162" y="23216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39"/>
          <p:cNvGrpSpPr/>
          <p:nvPr/>
        </p:nvGrpSpPr>
        <p:grpSpPr>
          <a:xfrm>
            <a:off x="6268521" y="2834621"/>
            <a:ext cx="1075937" cy="1047989"/>
            <a:chOff x="5926225" y="921350"/>
            <a:chExt cx="517800" cy="504350"/>
          </a:xfrm>
        </p:grpSpPr>
        <p:sp>
          <p:nvSpPr>
            <p:cNvPr id="654" name="Google Shape;654;p39"/>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cap="flat" cmpd="sng" w="28575">
              <a:solidFill>
                <a:schemeClr val="accen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cap="flat" cmpd="sng" w="28575">
              <a:solidFill>
                <a:schemeClr val="accen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39"/>
          <p:cNvSpPr/>
          <p:nvPr/>
        </p:nvSpPr>
        <p:spPr>
          <a:xfrm>
            <a:off x="6750834" y="34217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chemeClr val="accent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58" name="Google Shape;658;p39"/>
          <p:cNvSpPr txBox="1"/>
          <p:nvPr>
            <p:ph idx="4294967295" type="body"/>
          </p:nvPr>
        </p:nvSpPr>
        <p:spPr>
          <a:xfrm>
            <a:off x="6248575" y="4223563"/>
            <a:ext cx="2438100" cy="563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a:t>
            </a:r>
            <a:r>
              <a:rPr b="1" lang="en" sz="900"/>
              <a:t> more icons at </a:t>
            </a:r>
            <a:r>
              <a:rPr lang="en" sz="900" u="sng">
                <a:solidFill>
                  <a:schemeClr val="hlink"/>
                </a:solidFill>
                <a:hlinkClick r:id="rId3"/>
              </a:rPr>
              <a:t>slidescarnival.com/extra-free-resources-icons-and-maps</a:t>
            </a:r>
            <a:endParaRPr sz="900"/>
          </a:p>
          <a:p>
            <a:pPr indent="0" lvl="0" marL="0" rtl="0" algn="l">
              <a:spcBef>
                <a:spcPts val="600"/>
              </a:spcBef>
              <a:spcAft>
                <a:spcPts val="0"/>
              </a:spcAft>
              <a:buNone/>
            </a:pPr>
            <a:r>
              <a:t/>
            </a:r>
            <a:endParaRPr b="1" sz="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40"/>
          <p:cNvSpPr txBox="1"/>
          <p:nvPr/>
        </p:nvSpPr>
        <p:spPr>
          <a:xfrm>
            <a:off x="960500" y="2374250"/>
            <a:ext cx="7327500" cy="2015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600">
                <a:latin typeface="Muli Regular"/>
                <a:ea typeface="Muli Regular"/>
                <a:cs typeface="Muli Regular"/>
                <a:sym typeface="Muli Regular"/>
              </a:rPr>
              <a:t>✋👆👉👍👤👦👧👨👩👪💃🏃💑❤😂😉😋😒😭👶😸🐟🍒🍔💣📌📖🔨🎃🎈🎨🏈🏰🌏🔌🔑</a:t>
            </a:r>
            <a:r>
              <a:rPr lang="en" sz="2400">
                <a:solidFill>
                  <a:srgbClr val="FFFFFF"/>
                </a:solidFill>
                <a:highlight>
                  <a:schemeClr val="dk1"/>
                </a:highlight>
                <a:latin typeface="Muli Regular"/>
                <a:ea typeface="Muli Regular"/>
                <a:cs typeface="Muli Regular"/>
                <a:sym typeface="Muli Regular"/>
              </a:rPr>
              <a:t> and many more...</a:t>
            </a:r>
            <a:endParaRPr sz="2400">
              <a:solidFill>
                <a:srgbClr val="FFFFFF"/>
              </a:solidFill>
              <a:highlight>
                <a:schemeClr val="dk1"/>
              </a:highlight>
              <a:latin typeface="Muli Regular"/>
              <a:ea typeface="Muli Regular"/>
              <a:cs typeface="Muli Regular"/>
              <a:sym typeface="Muli Regular"/>
            </a:endParaRPr>
          </a:p>
        </p:txBody>
      </p:sp>
      <p:sp>
        <p:nvSpPr>
          <p:cNvPr id="664" name="Google Shape;664;p40"/>
          <p:cNvSpPr txBox="1"/>
          <p:nvPr/>
        </p:nvSpPr>
        <p:spPr>
          <a:xfrm>
            <a:off x="801375" y="856414"/>
            <a:ext cx="1440600" cy="12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600">
                <a:solidFill>
                  <a:srgbClr val="F1C232"/>
                </a:solidFill>
              </a:rPr>
              <a:t>😉</a:t>
            </a:r>
            <a:endParaRPr sz="9600">
              <a:solidFill>
                <a:srgbClr val="F1C232"/>
              </a:solidFill>
            </a:endParaRPr>
          </a:p>
        </p:txBody>
      </p:sp>
      <p:sp>
        <p:nvSpPr>
          <p:cNvPr id="665" name="Google Shape;665;p4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66" name="Google Shape;666;p40"/>
          <p:cNvSpPr txBox="1"/>
          <p:nvPr>
            <p:ph idx="4294967295" type="body"/>
          </p:nvPr>
        </p:nvSpPr>
        <p:spPr>
          <a:xfrm>
            <a:off x="2429125" y="780225"/>
            <a:ext cx="6051300" cy="115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t>You can also use any emoji as an icon!</a:t>
            </a:r>
            <a:br>
              <a:rPr lang="en" sz="1400"/>
            </a:br>
            <a:r>
              <a:rPr lang="en" sz="1400"/>
              <a:t>And of course it resizes without losing quality.</a:t>
            </a:r>
            <a:br>
              <a:rPr lang="en" sz="1400"/>
            </a:br>
            <a:br>
              <a:rPr lang="en" sz="1400"/>
            </a:br>
            <a:r>
              <a:rPr lang="en" sz="1400"/>
              <a:t>How? Follow Google instructions </a:t>
            </a:r>
            <a:r>
              <a:rPr lang="en" sz="1400" u="sng">
                <a:solidFill>
                  <a:schemeClr val="hlink"/>
                </a:solidFill>
                <a:hlinkClick r:id="rId3"/>
              </a:rPr>
              <a:t>https://twitter.com/googledocs/status/730087240156643328</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41"/>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1.</a:t>
            </a:r>
            <a:endParaRPr/>
          </a:p>
          <a:p>
            <a:pPr indent="0" lvl="0" marL="0" rtl="0" algn="l">
              <a:spcBef>
                <a:spcPts val="0"/>
              </a:spcBef>
              <a:spcAft>
                <a:spcPts val="0"/>
              </a:spcAft>
              <a:buNone/>
            </a:pPr>
            <a:r>
              <a:rPr lang="en"/>
              <a:t>Transition headline</a:t>
            </a:r>
            <a:endParaRPr/>
          </a:p>
        </p:txBody>
      </p:sp>
      <p:sp>
        <p:nvSpPr>
          <p:cNvPr id="672" name="Google Shape;672;p41"/>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start with the first set of slides</a:t>
            </a:r>
            <a:endParaRPr/>
          </a:p>
        </p:txBody>
      </p:sp>
      <p:pic>
        <p:nvPicPr>
          <p:cNvPr id="673" name="Google Shape;673;p41"/>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674" name="Google Shape;674;p41"/>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675" name="Google Shape;675;p41"/>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Main Differences in schedule</a:t>
            </a:r>
            <a:endParaRPr/>
          </a:p>
        </p:txBody>
      </p:sp>
      <p:sp>
        <p:nvSpPr>
          <p:cNvPr id="79" name="Google Shape;79;p15"/>
          <p:cNvSpPr txBox="1"/>
          <p:nvPr>
            <p:ph idx="1" type="body"/>
          </p:nvPr>
        </p:nvSpPr>
        <p:spPr>
          <a:xfrm>
            <a:off x="580550" y="1249650"/>
            <a:ext cx="69162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Broke down parts of functionalities to be in two different iterations → flexibility in not conforming one functionality to be completed within one iteration independently as we realise interconnections between functionalities eg. bootstrap &amp; Round Clearing</a:t>
            </a:r>
            <a:endParaRPr/>
          </a:p>
          <a:p>
            <a:pPr indent="-381000" lvl="0" marL="457200" rtl="0" algn="l">
              <a:spcBef>
                <a:spcPts val="0"/>
              </a:spcBef>
              <a:spcAft>
                <a:spcPts val="0"/>
              </a:spcAft>
              <a:buSzPts val="2400"/>
              <a:buChar char="⬡"/>
            </a:pPr>
            <a:r>
              <a:rPr lang="en"/>
              <a:t>Otherwise, stuck to timeline well :)</a:t>
            </a:r>
            <a:endParaRPr/>
          </a:p>
          <a:p>
            <a:pPr indent="0" lvl="0" marL="0" rtl="0" algn="l">
              <a:spcBef>
                <a:spcPts val="600"/>
              </a:spcBef>
              <a:spcAft>
                <a:spcPts val="0"/>
              </a:spcAft>
              <a:buNone/>
            </a:pPr>
            <a:r>
              <a:t/>
            </a:r>
            <a:endParaRPr/>
          </a:p>
        </p:txBody>
      </p:sp>
      <p:sp>
        <p:nvSpPr>
          <p:cNvPr id="80" name="Google Shape;80;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42"/>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Hello!</a:t>
            </a:r>
            <a:endParaRPr sz="7200"/>
          </a:p>
        </p:txBody>
      </p:sp>
      <p:sp>
        <p:nvSpPr>
          <p:cNvPr id="681" name="Google Shape;681;p42"/>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I am Jayden Smith</a:t>
            </a:r>
            <a:endParaRPr b="1" sz="18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800"/>
              <a:t>I am here because I love to give presentations. </a:t>
            </a:r>
            <a:endParaRPr sz="1800"/>
          </a:p>
          <a:p>
            <a:pPr indent="0" lvl="0" marL="0" rtl="0" algn="l">
              <a:spcBef>
                <a:spcPts val="600"/>
              </a:spcBef>
              <a:spcAft>
                <a:spcPts val="0"/>
              </a:spcAft>
              <a:buClr>
                <a:schemeClr val="dk1"/>
              </a:buClr>
              <a:buSzPts val="1100"/>
              <a:buFont typeface="Arial"/>
              <a:buNone/>
            </a:pPr>
            <a:r>
              <a:rPr lang="en" sz="1800"/>
              <a:t>You can find me at @username</a:t>
            </a:r>
            <a:endParaRPr b="1" sz="1800"/>
          </a:p>
        </p:txBody>
      </p:sp>
      <p:pic>
        <p:nvPicPr>
          <p:cNvPr id="682" name="Google Shape;682;p42"/>
          <p:cNvPicPr preferRelativeResize="0"/>
          <p:nvPr/>
        </p:nvPicPr>
        <p:blipFill rotWithShape="1">
          <a:blip r:embed="rId3">
            <a:alphaModFix/>
          </a:blip>
          <a:srcRect b="15581" l="0" r="0" t="1140"/>
          <a:stretch/>
        </p:blipFill>
        <p:spPr>
          <a:xfrm>
            <a:off x="4803775" y="1040850"/>
            <a:ext cx="3676800" cy="30618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sp>
        <p:nvSpPr>
          <p:cNvPr id="683" name="Google Shape;683;p4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pic>
        <p:nvPicPr>
          <p:cNvPr id="688" name="Google Shape;688;p43"/>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689" name="Google Shape;689;p43"/>
          <p:cNvSpPr txBox="1"/>
          <p:nvPr>
            <p:ph idx="4294967295" type="ctrTitle"/>
          </p:nvPr>
        </p:nvSpPr>
        <p:spPr>
          <a:xfrm>
            <a:off x="685800" y="1032750"/>
            <a:ext cx="3332700" cy="198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Big concept</a:t>
            </a:r>
            <a:endParaRPr sz="6000"/>
          </a:p>
        </p:txBody>
      </p:sp>
      <p:sp>
        <p:nvSpPr>
          <p:cNvPr id="690" name="Google Shape;690;p43"/>
          <p:cNvSpPr txBox="1"/>
          <p:nvPr>
            <p:ph idx="4294967295" type="subTitle"/>
          </p:nvPr>
        </p:nvSpPr>
        <p:spPr>
          <a:xfrm>
            <a:off x="685800" y="3013350"/>
            <a:ext cx="3332700" cy="1097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Bring the attention of your audience over a key concept using icons or illustrations</a:t>
            </a:r>
            <a:endParaRPr sz="1800"/>
          </a:p>
        </p:txBody>
      </p:sp>
      <p:sp>
        <p:nvSpPr>
          <p:cNvPr id="691" name="Google Shape;691;p4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92" name="Google Shape;692;p43"/>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693" name="Google Shape;693;p43"/>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694" name="Google Shape;694;p43"/>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695" name="Google Shape;695;p43"/>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696" name="Google Shape;696;p43"/>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697" name="Google Shape;697;p43"/>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698" name="Google Shape;698;p43"/>
          <p:cNvCxnSpPr/>
          <p:nvPr/>
        </p:nvCxnSpPr>
        <p:spPr>
          <a:xfrm>
            <a:off x="6958825" y="3257288"/>
            <a:ext cx="664200" cy="383400"/>
          </a:xfrm>
          <a:prstGeom prst="straightConnector1">
            <a:avLst/>
          </a:prstGeom>
          <a:noFill/>
          <a:ln cap="rnd" cmpd="sng" w="19050">
            <a:solidFill>
              <a:schemeClr val="accent3"/>
            </a:solidFill>
            <a:prstDash val="dash"/>
            <a:round/>
            <a:headEnd len="med" w="med" type="none"/>
            <a:tailEnd len="med" w="med" type="none"/>
          </a:ln>
        </p:spPr>
      </p:cxnSp>
      <p:cxnSp>
        <p:nvCxnSpPr>
          <p:cNvPr id="699" name="Google Shape;699;p43"/>
          <p:cNvCxnSpPr/>
          <p:nvPr/>
        </p:nvCxnSpPr>
        <p:spPr>
          <a:xfrm>
            <a:off x="4910575" y="2035238"/>
            <a:ext cx="559800" cy="323100"/>
          </a:xfrm>
          <a:prstGeom prst="straightConnector1">
            <a:avLst/>
          </a:prstGeom>
          <a:noFill/>
          <a:ln cap="rnd" cmpd="sng" w="19050">
            <a:solidFill>
              <a:schemeClr val="accent6"/>
            </a:solidFill>
            <a:prstDash val="dash"/>
            <a:round/>
            <a:headEnd len="med" w="med" type="none"/>
            <a:tailEnd len="med" w="med" type="none"/>
          </a:ln>
        </p:spPr>
      </p:cxnSp>
      <p:pic>
        <p:nvPicPr>
          <p:cNvPr id="700" name="Google Shape;700;p43"/>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701" name="Google Shape;701;p43"/>
          <p:cNvCxnSpPr/>
          <p:nvPr/>
        </p:nvCxnSpPr>
        <p:spPr>
          <a:xfrm flipH="1">
            <a:off x="4637575" y="3181088"/>
            <a:ext cx="936600" cy="540900"/>
          </a:xfrm>
          <a:prstGeom prst="straightConnector1">
            <a:avLst/>
          </a:prstGeom>
          <a:noFill/>
          <a:ln cap="rnd" cmpd="sng" w="19050">
            <a:solidFill>
              <a:schemeClr val="accent3"/>
            </a:solidFill>
            <a:prstDash val="dash"/>
            <a:round/>
            <a:headEnd len="med" w="med" type="none"/>
            <a:tailEnd len="med" w="med" type="none"/>
          </a:ln>
        </p:spPr>
      </p:cxnSp>
      <p:cxnSp>
        <p:nvCxnSpPr>
          <p:cNvPr id="702" name="Google Shape;702;p43"/>
          <p:cNvCxnSpPr/>
          <p:nvPr/>
        </p:nvCxnSpPr>
        <p:spPr>
          <a:xfrm flipH="1">
            <a:off x="6910225" y="2111438"/>
            <a:ext cx="559800" cy="323100"/>
          </a:xfrm>
          <a:prstGeom prst="straightConnector1">
            <a:avLst/>
          </a:prstGeom>
          <a:noFill/>
          <a:ln cap="rnd" cmpd="sng" w="19050">
            <a:solidFill>
              <a:schemeClr val="accent1"/>
            </a:solidFill>
            <a:prstDash val="dash"/>
            <a:round/>
            <a:headEnd len="med" w="med" type="none"/>
            <a:tailEnd len="med" w="med" type="none"/>
          </a:ln>
        </p:spPr>
      </p:cxnSp>
      <p:pic>
        <p:nvPicPr>
          <p:cNvPr id="703" name="Google Shape;703;p43"/>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704" name="Google Shape;704;p43"/>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705" name="Google Shape;705;p43"/>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706" name="Google Shape;706;p43"/>
          <p:cNvSpPr/>
          <p:nvPr/>
        </p:nvSpPr>
        <p:spPr>
          <a:xfrm>
            <a:off x="6114350" y="1645250"/>
            <a:ext cx="190800" cy="476700"/>
          </a:xfrm>
          <a:prstGeom prst="upDownArrow">
            <a:avLst>
              <a:gd fmla="val 50000" name="adj1"/>
              <a:gd fmla="val 50000" name="adj2"/>
            </a:avLst>
          </a:prstGeom>
          <a:gradFill>
            <a:gsLst>
              <a:gs pos="0">
                <a:schemeClr val="accent4"/>
              </a:gs>
              <a:gs pos="100000">
                <a:srgbClr val="00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4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is a slide title</a:t>
            </a:r>
            <a:endParaRPr/>
          </a:p>
        </p:txBody>
      </p:sp>
      <p:sp>
        <p:nvSpPr>
          <p:cNvPr id="712" name="Google Shape;712;p44"/>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Here you have a list of items</a:t>
            </a:r>
            <a:endParaRPr/>
          </a:p>
          <a:p>
            <a:pPr indent="-381000" lvl="0" marL="457200" rtl="0" algn="l">
              <a:spcBef>
                <a:spcPts val="0"/>
              </a:spcBef>
              <a:spcAft>
                <a:spcPts val="0"/>
              </a:spcAft>
              <a:buSzPts val="2400"/>
              <a:buChar char="⬡"/>
            </a:pPr>
            <a:r>
              <a:rPr lang="en"/>
              <a:t>And some text</a:t>
            </a:r>
            <a:endParaRPr/>
          </a:p>
          <a:p>
            <a:pPr indent="-381000" lvl="0" marL="457200" rtl="0" algn="l">
              <a:spcBef>
                <a:spcPts val="0"/>
              </a:spcBef>
              <a:spcAft>
                <a:spcPts val="0"/>
              </a:spcAft>
              <a:buSzPts val="2400"/>
              <a:buChar char="⬡"/>
            </a:pPr>
            <a:r>
              <a:rPr lang="en"/>
              <a:t>But remember not to overload your slides with content</a:t>
            </a:r>
            <a:endParaRPr/>
          </a:p>
          <a:p>
            <a:pPr indent="0" lvl="0" marL="0" rtl="0" algn="l">
              <a:spcBef>
                <a:spcPts val="600"/>
              </a:spcBef>
              <a:spcAft>
                <a:spcPts val="0"/>
              </a:spcAft>
              <a:buNone/>
            </a:pPr>
            <a:r>
              <a:rPr lang="en"/>
              <a:t>Your audience will listen to you or read the content, but won’t do both. </a:t>
            </a:r>
            <a:endParaRPr/>
          </a:p>
        </p:txBody>
      </p:sp>
      <p:sp>
        <p:nvSpPr>
          <p:cNvPr id="713" name="Google Shape;713;p4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45"/>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 two or three columns</a:t>
            </a:r>
            <a:endParaRPr/>
          </a:p>
        </p:txBody>
      </p:sp>
      <p:sp>
        <p:nvSpPr>
          <p:cNvPr id="719" name="Google Shape;719;p45"/>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a:t>Is the color of gold, butter and ripe lemons. In the spectrum of visible light, yellow is found between green and orange.</a:t>
            </a:r>
            <a:endParaRPr/>
          </a:p>
        </p:txBody>
      </p:sp>
      <p:sp>
        <p:nvSpPr>
          <p:cNvPr id="720" name="Google Shape;720;p45"/>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a:t>Is the colour of the clear sky and the deep sea. It is located between violet and green on the optical spectrum.</a:t>
            </a:r>
            <a:endParaRPr/>
          </a:p>
        </p:txBody>
      </p:sp>
      <p:sp>
        <p:nvSpPr>
          <p:cNvPr id="721" name="Google Shape;721;p45"/>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a:t>Is the color of blood, and because of this it has historically been associated with sacrifice, danger and courage. </a:t>
            </a:r>
            <a:endParaRPr/>
          </a:p>
          <a:p>
            <a:pPr indent="0" lvl="0" marL="0" rtl="0" algn="l">
              <a:spcBef>
                <a:spcPts val="600"/>
              </a:spcBef>
              <a:spcAft>
                <a:spcPts val="0"/>
              </a:spcAft>
              <a:buNone/>
            </a:pPr>
            <a:r>
              <a:t/>
            </a:r>
            <a:endParaRPr/>
          </a:p>
        </p:txBody>
      </p:sp>
      <p:sp>
        <p:nvSpPr>
          <p:cNvPr id="722" name="Google Shape;722;p4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4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White</a:t>
            </a:r>
            <a:endParaRPr b="1"/>
          </a:p>
          <a:p>
            <a:pPr indent="0" lvl="0" marL="0" rtl="0" algn="l">
              <a:spcBef>
                <a:spcPts val="600"/>
              </a:spcBef>
              <a:spcAft>
                <a:spcPts val="0"/>
              </a:spcAft>
              <a:buNone/>
            </a:pPr>
            <a:r>
              <a:rPr lang="en"/>
              <a:t>Is the color of milk and fresh snow, the color produced by the combination of all the colors of the visible spectrum.</a:t>
            </a:r>
            <a:endParaRPr/>
          </a:p>
        </p:txBody>
      </p:sp>
      <p:sp>
        <p:nvSpPr>
          <p:cNvPr id="728" name="Google Shape;728;p46"/>
          <p:cNvSpPr txBox="1"/>
          <p:nvPr>
            <p:ph type="title"/>
          </p:nvPr>
        </p:nvSpPr>
        <p:spPr>
          <a:xfrm>
            <a:off x="580550" y="205975"/>
            <a:ext cx="6098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You can also split your content</a:t>
            </a:r>
            <a:endParaRPr/>
          </a:p>
        </p:txBody>
      </p:sp>
      <p:sp>
        <p:nvSpPr>
          <p:cNvPr id="729" name="Google Shape;729;p4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Black</a:t>
            </a:r>
            <a:endParaRPr b="1"/>
          </a:p>
          <a:p>
            <a:pPr indent="0" lvl="0" marL="0" rtl="0" algn="l">
              <a:spcBef>
                <a:spcPts val="600"/>
              </a:spcBef>
              <a:spcAft>
                <a:spcPts val="0"/>
              </a:spcAft>
              <a:buNone/>
            </a:pPr>
            <a:r>
              <a:rPr lang="en"/>
              <a:t>Is the color of coal, ebony, and of outer space. It is the darkest color, the result of the absence of or complete absorption of light.</a:t>
            </a:r>
            <a:endParaRPr/>
          </a:p>
        </p:txBody>
      </p:sp>
      <p:sp>
        <p:nvSpPr>
          <p:cNvPr id="730" name="Google Shape;730;p4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47"/>
          <p:cNvSpPr txBox="1"/>
          <p:nvPr>
            <p:ph type="title"/>
          </p:nvPr>
        </p:nvSpPr>
        <p:spPr>
          <a:xfrm>
            <a:off x="580550" y="975713"/>
            <a:ext cx="4021800" cy="94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 picture is worth a thousand words</a:t>
            </a:r>
            <a:endParaRPr/>
          </a:p>
        </p:txBody>
      </p:sp>
      <p:sp>
        <p:nvSpPr>
          <p:cNvPr id="736" name="Google Shape;736;p47"/>
          <p:cNvSpPr txBox="1"/>
          <p:nvPr>
            <p:ph idx="1" type="body"/>
          </p:nvPr>
        </p:nvSpPr>
        <p:spPr>
          <a:xfrm>
            <a:off x="580550" y="2018286"/>
            <a:ext cx="4021800" cy="214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A complex idea can be conveyed with just a single still image, namely making it possible to absorb large amounts of data quickly.</a:t>
            </a:r>
            <a:endParaRPr/>
          </a:p>
        </p:txBody>
      </p:sp>
      <p:sp>
        <p:nvSpPr>
          <p:cNvPr id="737" name="Google Shape;737;p4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47"/>
          <p:cNvPicPr preferRelativeResize="0"/>
          <p:nvPr/>
        </p:nvPicPr>
        <p:blipFill rotWithShape="1">
          <a:blip r:embed="rId3">
            <a:alphaModFix/>
          </a:blip>
          <a:srcRect b="0" l="0" r="9958" t="0"/>
          <a:stretch/>
        </p:blipFill>
        <p:spPr>
          <a:xfrm>
            <a:off x="4803775" y="1040850"/>
            <a:ext cx="3676800" cy="30618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Task Allocation Breakdown</a:t>
            </a:r>
            <a:endParaRPr/>
          </a:p>
        </p:txBody>
      </p:sp>
      <p:sp>
        <p:nvSpPr>
          <p:cNvPr id="86" name="Google Shape;86;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1050">
                <a:solidFill>
                  <a:srgbClr val="222222"/>
                </a:solidFill>
                <a:highlight>
                  <a:srgbClr val="FFFFFF"/>
                </a:highlight>
                <a:latin typeface="Arial"/>
                <a:ea typeface="Arial"/>
                <a:cs typeface="Arial"/>
                <a:sym typeface="Arial"/>
              </a:rPr>
              <a:t>Show us your breakdown of work. Separate the programming tasks from the non-programming tasks. For programming tasks, show us the task allocation as well as the hours spent by each team member. Explain why your work allocation was fair. Show us absolute numbers as well as percentages.</a:t>
            </a:r>
            <a:endParaRPr sz="1050">
              <a:solidFill>
                <a:srgbClr val="222222"/>
              </a:solidFill>
              <a:highlight>
                <a:srgbClr val="FFFFFF"/>
              </a:highlight>
              <a:latin typeface="Arial"/>
              <a:ea typeface="Arial"/>
              <a:cs typeface="Arial"/>
              <a:sym typeface="Arial"/>
            </a:endParaRPr>
          </a:p>
          <a:p>
            <a:pPr indent="-295275" lvl="0" marL="457200" rtl="0" algn="l">
              <a:spcBef>
                <a:spcPts val="0"/>
              </a:spcBef>
              <a:spcAft>
                <a:spcPts val="0"/>
              </a:spcAft>
              <a:buClr>
                <a:srgbClr val="222222"/>
              </a:buClr>
              <a:buSzPts val="1050"/>
              <a:buFont typeface="Arial"/>
              <a:buChar char="⬡"/>
            </a:pPr>
            <a:r>
              <a:rPr lang="en" sz="1050">
                <a:solidFill>
                  <a:srgbClr val="222222"/>
                </a:solidFill>
                <a:highlight>
                  <a:srgbClr val="FFFFFF"/>
                </a:highlight>
                <a:latin typeface="Arial"/>
                <a:ea typeface="Arial"/>
                <a:cs typeface="Arial"/>
                <a:sym typeface="Arial"/>
              </a:rPr>
              <a:t>I</a:t>
            </a:r>
            <a:r>
              <a:rPr b="1" lang="en" sz="1050">
                <a:solidFill>
                  <a:srgbClr val="222222"/>
                </a:solidFill>
                <a:highlight>
                  <a:srgbClr val="FFFFFF"/>
                </a:highlight>
                <a:latin typeface="Arial"/>
                <a:ea typeface="Arial"/>
                <a:cs typeface="Arial"/>
                <a:sym typeface="Arial"/>
              </a:rPr>
              <a:t>nsert the charts from google sheets schedule document </a:t>
            </a:r>
            <a:endParaRPr b="1" sz="1050">
              <a:solidFill>
                <a:srgbClr val="222222"/>
              </a:solidFill>
              <a:highlight>
                <a:srgbClr val="FFFFFF"/>
              </a:highlight>
              <a:latin typeface="Arial"/>
              <a:ea typeface="Arial"/>
              <a:cs typeface="Arial"/>
              <a:sym typeface="Arial"/>
            </a:endParaRPr>
          </a:p>
          <a:p>
            <a:pPr indent="-295275" lvl="0" marL="457200" rtl="0" algn="l">
              <a:spcBef>
                <a:spcPts val="0"/>
              </a:spcBef>
              <a:spcAft>
                <a:spcPts val="0"/>
              </a:spcAft>
              <a:buClr>
                <a:srgbClr val="222222"/>
              </a:buClr>
              <a:buSzPts val="1050"/>
              <a:buFont typeface="Arial"/>
              <a:buChar char="⬡"/>
            </a:pPr>
            <a:r>
              <a:rPr b="1" lang="en" sz="1050">
                <a:solidFill>
                  <a:srgbClr val="222222"/>
                </a:solidFill>
                <a:highlight>
                  <a:srgbClr val="FFFFFF"/>
                </a:highlight>
                <a:latin typeface="Arial"/>
                <a:ea typeface="Arial"/>
                <a:cs typeface="Arial"/>
                <a:sym typeface="Arial"/>
              </a:rPr>
              <a:t>Find out std dev and indiv percentage</a:t>
            </a:r>
            <a:endParaRPr b="1" sz="1050">
              <a:solidFill>
                <a:srgbClr val="222222"/>
              </a:solidFill>
              <a:highlight>
                <a:srgbClr val="FFFFFF"/>
              </a:highlight>
              <a:latin typeface="Arial"/>
              <a:ea typeface="Arial"/>
              <a:cs typeface="Arial"/>
              <a:sym typeface="Arial"/>
            </a:endParaRPr>
          </a:p>
        </p:txBody>
      </p:sp>
      <p:sp>
        <p:nvSpPr>
          <p:cNvPr id="87" name="Google Shape;87;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Problems tracking schedule</a:t>
            </a:r>
            <a:endParaRPr/>
          </a:p>
        </p:txBody>
      </p:sp>
      <p:sp>
        <p:nvSpPr>
          <p:cNvPr id="93" name="Google Shape;93;p17"/>
          <p:cNvSpPr txBox="1"/>
          <p:nvPr>
            <p:ph idx="1" type="body"/>
          </p:nvPr>
        </p:nvSpPr>
        <p:spPr>
          <a:xfrm>
            <a:off x="580550" y="1352550"/>
            <a:ext cx="6014400" cy="18873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Many different attributes under task type but not intuitive to categorize</a:t>
            </a:r>
            <a:endParaRPr/>
          </a:p>
          <a:p>
            <a:pPr indent="-381000" lvl="0" marL="457200" rtl="0" algn="l">
              <a:spcBef>
                <a:spcPts val="0"/>
              </a:spcBef>
              <a:spcAft>
                <a:spcPts val="0"/>
              </a:spcAft>
              <a:buSzPts val="2400"/>
              <a:buChar char="⬡"/>
            </a:pPr>
            <a:r>
              <a:rPr lang="en"/>
              <a:t>Time factor in hours → inaccuracy</a:t>
            </a:r>
            <a:endParaRPr/>
          </a:p>
        </p:txBody>
      </p:sp>
      <p:sp>
        <p:nvSpPr>
          <p:cNvPr id="94" name="Google Shape;94;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580550" y="434575"/>
            <a:ext cx="7456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Overcoming challenges in </a:t>
            </a:r>
            <a:r>
              <a:rPr lang="en"/>
              <a:t> tracking schedule</a:t>
            </a:r>
            <a:endParaRPr/>
          </a:p>
        </p:txBody>
      </p:sp>
      <p:sp>
        <p:nvSpPr>
          <p:cNvPr id="100" name="Google Shape;100;p18"/>
          <p:cNvSpPr txBox="1"/>
          <p:nvPr>
            <p:ph idx="1" type="body"/>
          </p:nvPr>
        </p:nvSpPr>
        <p:spPr>
          <a:xfrm>
            <a:off x="580550" y="1581150"/>
            <a:ext cx="6014400" cy="18873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latin typeface="Muli"/>
                <a:ea typeface="Muli"/>
                <a:cs typeface="Muli"/>
                <a:sym typeface="Muli"/>
              </a:rPr>
              <a:t>E</a:t>
            </a:r>
            <a:r>
              <a:rPr lang="en">
                <a:latin typeface="Muli"/>
                <a:ea typeface="Muli"/>
                <a:cs typeface="Muli"/>
                <a:sym typeface="Muli"/>
              </a:rPr>
              <a:t>nsuring Consistency across iterations, </a:t>
            </a:r>
            <a:endParaRPr>
              <a:latin typeface="Muli"/>
              <a:ea typeface="Muli"/>
              <a:cs typeface="Muli"/>
              <a:sym typeface="Muli"/>
            </a:endParaRPr>
          </a:p>
          <a:p>
            <a:pPr indent="-381000" lvl="0" marL="457200" rtl="0" algn="l">
              <a:spcBef>
                <a:spcPts val="0"/>
              </a:spcBef>
              <a:spcAft>
                <a:spcPts val="0"/>
              </a:spcAft>
              <a:buSzPts val="2400"/>
              <a:buChar char="⬡"/>
            </a:pPr>
            <a:r>
              <a:rPr lang="en">
                <a:latin typeface="Muli"/>
                <a:ea typeface="Muli"/>
                <a:cs typeface="Muli"/>
                <a:sym typeface="Muli"/>
              </a:rPr>
              <a:t>Referring to previous PM</a:t>
            </a:r>
            <a:endParaRPr>
              <a:latin typeface="Muli"/>
              <a:ea typeface="Muli"/>
              <a:cs typeface="Muli"/>
              <a:sym typeface="Muli"/>
            </a:endParaRPr>
          </a:p>
          <a:p>
            <a:pPr indent="-381000" lvl="0" marL="457200" rtl="0" algn="l">
              <a:spcBef>
                <a:spcPts val="0"/>
              </a:spcBef>
              <a:spcAft>
                <a:spcPts val="0"/>
              </a:spcAft>
              <a:buSzPts val="2400"/>
              <a:buChar char="⬡"/>
            </a:pPr>
            <a:r>
              <a:rPr lang="en">
                <a:latin typeface="Muli"/>
                <a:ea typeface="Muli"/>
                <a:cs typeface="Muli"/>
                <a:sym typeface="Muli"/>
              </a:rPr>
              <a:t>Constantly checking wiki and updating formatting </a:t>
            </a:r>
            <a:endParaRPr/>
          </a:p>
        </p:txBody>
      </p:sp>
      <p:sp>
        <p:nvSpPr>
          <p:cNvPr id="101" name="Google Shape;101;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Bug Metric</a:t>
            </a:r>
            <a:endParaRPr/>
          </a:p>
        </p:txBody>
      </p:sp>
      <p:sp>
        <p:nvSpPr>
          <p:cNvPr id="107" name="Google Shape;107;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&lt;insert a graph of metric over time, perhaps at each iteration and its halfway mark&gt;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uli"/>
                <a:ea typeface="Muli"/>
                <a:cs typeface="Muli"/>
                <a:sym typeface="Muli"/>
              </a:rPr>
              <a:t>Identifying Bottlenecks</a:t>
            </a:r>
            <a:endParaRPr/>
          </a:p>
          <a:p>
            <a:pPr indent="-355600" lvl="0" marL="457200" rtl="0" algn="l">
              <a:spcBef>
                <a:spcPts val="600"/>
              </a:spcBef>
              <a:spcAft>
                <a:spcPts val="0"/>
              </a:spcAft>
              <a:buSzPts val="2000"/>
              <a:buChar char="-"/>
            </a:pPr>
            <a:r>
              <a:rPr lang="en"/>
              <a:t>Bootstrap -&gt; clearing </a:t>
            </a:r>
            <a:endParaRPr/>
          </a:p>
          <a:p>
            <a:pPr indent="-355600" lvl="0" marL="457200" rtl="0" algn="l">
              <a:spcBef>
                <a:spcPts val="0"/>
              </a:spcBef>
              <a:spcAft>
                <a:spcPts val="0"/>
              </a:spcAft>
              <a:buSzPts val="2000"/>
              <a:buChar char="-"/>
            </a:pPr>
            <a:r>
              <a:rPr lang="en"/>
              <a:t>Web UI-&gt; Json Web Service</a:t>
            </a:r>
            <a:endParaRPr/>
          </a:p>
        </p:txBody>
      </p:sp>
      <p:sp>
        <p:nvSpPr>
          <p:cNvPr id="114" name="Google Shape;114;p20"/>
          <p:cNvSpPr txBox="1"/>
          <p:nvPr>
            <p:ph type="title"/>
          </p:nvPr>
        </p:nvSpPr>
        <p:spPr>
          <a:xfrm>
            <a:off x="580550" y="205975"/>
            <a:ext cx="6098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Using the Bug Metric</a:t>
            </a:r>
            <a:endParaRPr/>
          </a:p>
        </p:txBody>
      </p:sp>
      <p:sp>
        <p:nvSpPr>
          <p:cNvPr id="115" name="Google Shape;115;p20"/>
          <p:cNvSpPr txBox="1"/>
          <p:nvPr>
            <p:ph idx="2" type="body"/>
          </p:nvPr>
        </p:nvSpPr>
        <p:spPr>
          <a:xfrm>
            <a:off x="3753951" y="1352550"/>
            <a:ext cx="30984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uli"/>
                <a:ea typeface="Muli"/>
                <a:cs typeface="Muli"/>
                <a:sym typeface="Muli"/>
              </a:rPr>
              <a:t>Scheduling debugging sessions</a:t>
            </a:r>
            <a:endParaRPr b="1">
              <a:latin typeface="Muli"/>
              <a:ea typeface="Muli"/>
              <a:cs typeface="Muli"/>
              <a:sym typeface="Muli"/>
            </a:endParaRPr>
          </a:p>
          <a:p>
            <a:pPr indent="-355600" lvl="0" marL="457200" rtl="0" algn="l">
              <a:spcBef>
                <a:spcPts val="600"/>
              </a:spcBef>
              <a:spcAft>
                <a:spcPts val="0"/>
              </a:spcAft>
              <a:buSzPts val="2000"/>
              <a:buChar char="-"/>
            </a:pPr>
            <a:r>
              <a:rPr lang="en"/>
              <a:t>After UAT</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en"/>
              <a:t>Bootstrap</a:t>
            </a:r>
            <a:endParaRPr/>
          </a:p>
          <a:p>
            <a:pPr indent="-355600" lvl="0" marL="457200" rtl="0" algn="l">
              <a:spcBef>
                <a:spcPts val="0"/>
              </a:spcBef>
              <a:spcAft>
                <a:spcPts val="0"/>
              </a:spcAft>
              <a:buSzPts val="2000"/>
              <a:buChar char="-"/>
            </a:pPr>
            <a:r>
              <a:rPr lang="en"/>
              <a:t>Try to have more than just pair programmers in the team</a:t>
            </a:r>
            <a:endParaRPr/>
          </a:p>
        </p:txBody>
      </p:sp>
      <p:sp>
        <p:nvSpPr>
          <p:cNvPr id="116" name="Google Shape;116;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622550" y="1316375"/>
            <a:ext cx="6014400" cy="1395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uli"/>
                <a:ea typeface="Muli"/>
                <a:cs typeface="Muli"/>
                <a:sym typeface="Muli"/>
              </a:rPr>
              <a:t>Tracking past versions over time</a:t>
            </a:r>
            <a:endParaRPr b="1">
              <a:latin typeface="Muli"/>
              <a:ea typeface="Muli"/>
              <a:cs typeface="Muli"/>
              <a:sym typeface="Muli"/>
            </a:endParaRPr>
          </a:p>
          <a:p>
            <a:pPr indent="0" lvl="0" marL="0" rtl="0" algn="l">
              <a:spcBef>
                <a:spcPts val="600"/>
              </a:spcBef>
              <a:spcAft>
                <a:spcPts val="0"/>
              </a:spcAft>
              <a:buNone/>
            </a:pPr>
            <a:r>
              <a:rPr b="1" lang="en"/>
              <a:t>Told to update bm.xlsx when bug is fixed </a:t>
            </a:r>
            <a:endParaRPr b="1"/>
          </a:p>
        </p:txBody>
      </p:sp>
      <p:sp>
        <p:nvSpPr>
          <p:cNvPr id="122" name="Google Shape;122;p21"/>
          <p:cNvSpPr txBox="1"/>
          <p:nvPr>
            <p:ph type="title"/>
          </p:nvPr>
        </p:nvSpPr>
        <p:spPr>
          <a:xfrm>
            <a:off x="580550" y="205975"/>
            <a:ext cx="6098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Challenges with bm.xlsx</a:t>
            </a:r>
            <a:endParaRPr/>
          </a:p>
        </p:txBody>
      </p:sp>
      <p:sp>
        <p:nvSpPr>
          <p:cNvPr id="123" name="Google Shape;123;p21"/>
          <p:cNvSpPr txBox="1"/>
          <p:nvPr>
            <p:ph idx="2" type="body"/>
          </p:nvPr>
        </p:nvSpPr>
        <p:spPr>
          <a:xfrm>
            <a:off x="2396175" y="3112700"/>
            <a:ext cx="5913300" cy="1395000"/>
          </a:xfrm>
          <a:prstGeom prst="rect">
            <a:avLst/>
          </a:prstGeom>
          <a:gradFill>
            <a:gsLst>
              <a:gs pos="0">
                <a:srgbClr val="A458FF"/>
              </a:gs>
              <a:gs pos="39000">
                <a:srgbClr val="3544FF"/>
              </a:gs>
              <a:gs pos="100000">
                <a:srgbClr val="0A2F9E"/>
              </a:gs>
            </a:gsLst>
            <a:lin ang="8099331" scaled="0"/>
          </a:gradFill>
        </p:spPr>
        <p:txBody>
          <a:bodyPr anchorCtr="0" anchor="t" bIns="0" lIns="0" spcFirstLastPara="1" rIns="0" wrap="square" tIns="0">
            <a:noAutofit/>
          </a:bodyPr>
          <a:lstStyle/>
          <a:p>
            <a:pPr indent="0" lvl="0" marL="0" rtl="0" algn="r">
              <a:spcBef>
                <a:spcPts val="600"/>
              </a:spcBef>
              <a:spcAft>
                <a:spcPts val="0"/>
              </a:spcAft>
              <a:buNone/>
            </a:pPr>
            <a:r>
              <a:rPr b="1" lang="en">
                <a:latin typeface="Muli"/>
                <a:ea typeface="Muli"/>
                <a:cs typeface="Muli"/>
                <a:sym typeface="Muli"/>
              </a:rPr>
              <a:t>Overcoming Challenges	</a:t>
            </a:r>
            <a:endParaRPr b="1">
              <a:latin typeface="Muli"/>
              <a:ea typeface="Muli"/>
              <a:cs typeface="Muli"/>
              <a:sym typeface="Muli"/>
            </a:endParaRPr>
          </a:p>
          <a:p>
            <a:pPr indent="0" lvl="0" marL="457200" rtl="0" algn="r">
              <a:spcBef>
                <a:spcPts val="600"/>
              </a:spcBef>
              <a:spcAft>
                <a:spcPts val="0"/>
              </a:spcAft>
              <a:buNone/>
            </a:pPr>
            <a:r>
              <a:rPr lang="en">
                <a:latin typeface="Muli"/>
                <a:ea typeface="Muli"/>
                <a:cs typeface="Muli"/>
                <a:sym typeface="Muli"/>
              </a:rPr>
              <a:t>Back tracking with Git	 </a:t>
            </a:r>
            <a:r>
              <a:rPr b="1" lang="en">
                <a:latin typeface="Muli"/>
                <a:ea typeface="Muli"/>
                <a:cs typeface="Muli"/>
                <a:sym typeface="Muli"/>
              </a:rPr>
              <a:t> </a:t>
            </a:r>
            <a:endParaRPr b="1">
              <a:latin typeface="Muli"/>
              <a:ea typeface="Muli"/>
              <a:cs typeface="Muli"/>
              <a:sym typeface="Muli"/>
            </a:endParaRPr>
          </a:p>
        </p:txBody>
      </p:sp>
      <p:sp>
        <p:nvSpPr>
          <p:cNvPr id="124" name="Google Shape;124;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